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  <p:sldMasterId id="2147483724" r:id="rId2"/>
  </p:sldMasterIdLst>
  <p:notesMasterIdLst>
    <p:notesMasterId r:id="rId16"/>
  </p:notesMasterIdLst>
  <p:handoutMasterIdLst>
    <p:handoutMasterId r:id="rId17"/>
  </p:handoutMasterIdLst>
  <p:sldIdLst>
    <p:sldId id="319" r:id="rId3"/>
    <p:sldId id="320" r:id="rId4"/>
    <p:sldId id="313" r:id="rId5"/>
    <p:sldId id="324" r:id="rId6"/>
    <p:sldId id="323" r:id="rId7"/>
    <p:sldId id="327" r:id="rId8"/>
    <p:sldId id="328" r:id="rId9"/>
    <p:sldId id="322" r:id="rId10"/>
    <p:sldId id="329" r:id="rId11"/>
    <p:sldId id="330" r:id="rId12"/>
    <p:sldId id="321" r:id="rId13"/>
    <p:sldId id="332" r:id="rId14"/>
    <p:sldId id="331" r:id="rId15"/>
  </p:sldIdLst>
  <p:sldSz cx="12188825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816">
          <p15:clr>
            <a:srgbClr val="A4A3A4"/>
          </p15:clr>
        </p15:guide>
        <p15:guide id="3" orient="horz" pos="3840">
          <p15:clr>
            <a:srgbClr val="A4A3A4"/>
          </p15:clr>
        </p15:guide>
        <p15:guide id="4" orient="horz" pos="1056">
          <p15:clr>
            <a:srgbClr val="A4A3A4"/>
          </p15:clr>
        </p15:guide>
        <p15:guide id="5" pos="3839">
          <p15:clr>
            <a:srgbClr val="A4A3A4"/>
          </p15:clr>
        </p15:guide>
        <p15:guide id="6" pos="384">
          <p15:clr>
            <a:srgbClr val="A4A3A4"/>
          </p15:clr>
        </p15:guide>
        <p15:guide id="7" pos="72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6630" autoAdjust="0"/>
  </p:normalViewPr>
  <p:slideViewPr>
    <p:cSldViewPr>
      <p:cViewPr varScale="1">
        <p:scale>
          <a:sx n="127" d="100"/>
          <a:sy n="127" d="100"/>
        </p:scale>
        <p:origin x="660" y="108"/>
      </p:cViewPr>
      <p:guideLst>
        <p:guide orient="horz" pos="2160"/>
        <p:guide orient="horz" pos="816"/>
        <p:guide orient="horz" pos="3840"/>
        <p:guide orient="horz" pos="1056"/>
        <p:guide pos="3839"/>
        <p:guide pos="384"/>
        <p:guide pos="729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812"/>
    </p:cViewPr>
  </p:sorterViewPr>
  <p:notesViewPr>
    <p:cSldViewPr showGuides="1">
      <p:cViewPr>
        <p:scale>
          <a:sx n="100" d="100"/>
          <a:sy n="100" d="100"/>
        </p:scale>
        <p:origin x="-3468" y="87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CC02A0-C947-4278-96D1-0DB9C063DF55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3FAA7-9DA0-4163-8828-B20FAF1EB0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062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381000"/>
            <a:ext cx="4572001" cy="2573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81000" y="3124200"/>
            <a:ext cx="6096000" cy="5334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1000" y="8686800"/>
            <a:ext cx="4876800" cy="227013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10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867400" y="8686800"/>
            <a:ext cx="609600" cy="227013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/>
            </a:lvl1pPr>
          </a:lstStyle>
          <a:p>
            <a:fld id="{8547E1EE-0039-4797-B978-F453418260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465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600"/>
      </a:spcBef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182880" indent="-137160" algn="l" defTabSz="914400" rtl="0" eaLnBrk="1" latinLnBrk="0" hangingPunct="1">
      <a:spcBef>
        <a:spcPts val="600"/>
      </a:spcBef>
      <a:buFont typeface="HP Simplified" panose="020B0604020204020204" pitchFamily="34" charset="0"/>
      <a:buChar char="•"/>
      <a:defRPr sz="1050" kern="1200">
        <a:solidFill>
          <a:schemeClr val="tx1"/>
        </a:solidFill>
        <a:latin typeface="+mn-lt"/>
        <a:ea typeface="+mn-ea"/>
        <a:cs typeface="+mn-cs"/>
      </a:defRPr>
    </a:lvl2pPr>
    <a:lvl3pPr marL="339725" indent="-104775" algn="l" defTabSz="914400" rtl="0" eaLnBrk="1" latinLnBrk="0" hangingPunct="1">
      <a:spcBef>
        <a:spcPts val="600"/>
      </a:spcBef>
      <a:buFont typeface="HP Simplified" panose="020B0604020204020204" pitchFamily="34" charset="0"/>
      <a:buChar char="–"/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515938" indent="-117475" algn="l" defTabSz="914400" rtl="0" eaLnBrk="1" latinLnBrk="0" hangingPunct="1">
      <a:spcBef>
        <a:spcPts val="600"/>
      </a:spcBef>
      <a:buFont typeface="HP Simplified" panose="020B0604020204020204" pitchFamily="34" charset="0"/>
      <a:buChar char="•"/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633413" indent="-117475" algn="l" defTabSz="914400" rtl="0" eaLnBrk="1" latinLnBrk="0" hangingPunct="1">
      <a:spcBef>
        <a:spcPts val="600"/>
      </a:spcBef>
      <a:buFont typeface="HP Simplified" panose="020B0604020204020204" pitchFamily="34" charset="0"/>
      <a:buChar char="–"/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381000" y="381000"/>
            <a:ext cx="4572000" cy="2573338"/>
          </a:xfrm>
        </p:spPr>
      </p:sp>
      <p:sp>
        <p:nvSpPr>
          <p:cNvPr id="7" name="Notes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467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381000"/>
            <a:ext cx="4572000" cy="2573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569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381000"/>
            <a:ext cx="4572000" cy="2573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791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381000"/>
            <a:ext cx="4572000" cy="2573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00000-58BB-4D8E-909F-03AE86D6025E}" type="slidenum">
              <a:rPr lang="en-GB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6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08410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0050" y="387350"/>
            <a:ext cx="4651375" cy="2616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53E8-D85F-5D49-95D2-E1D96ABFE2B9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676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381000"/>
            <a:ext cx="4572000" cy="2573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509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381000"/>
            <a:ext cx="4572000" cy="2573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901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title slide 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miscon\Desktop\text_bg1_v3.jp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8279" y="1"/>
            <a:ext cx="12207753" cy="6868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12199473" cy="6858000"/>
          </a:xfrm>
          <a:prstGeom prst="rect">
            <a:avLst/>
          </a:prstGeom>
          <a:solidFill>
            <a:schemeClr val="accent1">
              <a:alpha val="7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784" tIns="60892" rIns="121784" bIns="60892" anchor="ctr"/>
          <a:lstStyle/>
          <a:p>
            <a:pPr algn="ctr" defTabSz="108675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133" dirty="0">
                <a:solidFill>
                  <a:prstClr val="white"/>
                </a:solidFill>
              </a:rPr>
              <a:t>  </a:t>
            </a:r>
          </a:p>
        </p:txBody>
      </p:sp>
      <p:pic>
        <p:nvPicPr>
          <p:cNvPr id="4" name="Picture 3" descr="Disc2014_ent_tg_Wht_RGB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4268" y="1534584"/>
            <a:ext cx="9631213" cy="341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93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ue title slid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_mimR_Blue_RGB_150_LG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1357" y="2075272"/>
            <a:ext cx="7375775" cy="282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851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Whit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438798" y="2715760"/>
            <a:ext cx="9141619" cy="1608645"/>
          </a:xfrm>
        </p:spPr>
        <p:txBody>
          <a:bodyPr anchor="b"/>
          <a:lstStyle>
            <a:lvl1pPr>
              <a:lnSpc>
                <a:spcPct val="90000"/>
              </a:lnSpc>
              <a:defRPr sz="6132" spc="-133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</a:t>
            </a:r>
            <a:br>
              <a:rPr lang="en-US" dirty="0" smtClean="0"/>
            </a:br>
            <a:r>
              <a:rPr lang="en-US" dirty="0" smtClean="0"/>
              <a:t>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438798" y="4422171"/>
            <a:ext cx="9141619" cy="1219200"/>
          </a:xfrm>
        </p:spPr>
        <p:txBody>
          <a:bodyPr/>
          <a:lstStyle>
            <a:lvl1pPr marL="0" indent="0" algn="l">
              <a:buNone/>
              <a:defRPr b="0">
                <a:solidFill>
                  <a:srgbClr val="000000"/>
                </a:solidFill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2" name="Picture 1" descr="HP_Blue_RGB_150_LG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3507" y="487680"/>
            <a:ext cx="2510898" cy="2511552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438798" y="6345071"/>
            <a:ext cx="10680611" cy="3048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defTabSz="609448">
              <a:defRPr/>
            </a:pPr>
            <a:r>
              <a:rPr lang="en-US" sz="933" dirty="0" smtClean="0">
                <a:solidFill>
                  <a:srgbClr val="87898B"/>
                </a:solidFill>
                <a:cs typeface="HP Simplified"/>
              </a:rPr>
              <a:t>© Copyright 2014 Hewlett-Packard Development Company, L.P.  The information contained herein is subject to change without notice.</a:t>
            </a:r>
          </a:p>
        </p:txBody>
      </p:sp>
    </p:spTree>
    <p:extLst>
      <p:ext uri="{BB962C8B-B14F-4D97-AF65-F5344CB8AC3E}">
        <p14:creationId xmlns:p14="http://schemas.microsoft.com/office/powerpoint/2010/main" val="4066208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ue divider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438798" y="317771"/>
            <a:ext cx="9627295" cy="2675604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l">
              <a:lnSpc>
                <a:spcPct val="90000"/>
              </a:lnSpc>
              <a:defRPr sz="5332" b="1" i="0" spc="-133" baseline="0">
                <a:solidFill>
                  <a:schemeClr val="bg1"/>
                </a:solidFill>
                <a:latin typeface="HP Simplified" pitchFamily="34" charset="0"/>
                <a:cs typeface="HP Simplified" pitchFamily="34" charset="0"/>
              </a:defRPr>
            </a:lvl1pPr>
          </a:lstStyle>
          <a:p>
            <a:r>
              <a:rPr lang="en-US" noProof="0" dirty="0" smtClean="0"/>
              <a:t>Click to edit </a:t>
            </a:r>
            <a:br>
              <a:rPr lang="en-US" noProof="0" dirty="0" smtClean="0"/>
            </a:br>
            <a:r>
              <a:rPr lang="en-US" noProof="0" dirty="0" smtClean="0"/>
              <a:t>master </a:t>
            </a:r>
            <a:br>
              <a:rPr lang="en-US" noProof="0" dirty="0" smtClean="0"/>
            </a:br>
            <a:r>
              <a:rPr lang="en-US" noProof="0" dirty="0" smtClean="0"/>
              <a:t>title style</a:t>
            </a:r>
            <a:endParaRPr lang="en-US" noProof="0" dirty="0"/>
          </a:p>
        </p:txBody>
      </p:sp>
      <p:pic>
        <p:nvPicPr>
          <p:cNvPr id="7" name="Picture 6" descr="HP_White_RGB_150_SM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37332" y="6047232"/>
            <a:ext cx="487521" cy="48764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438798" y="6345071"/>
            <a:ext cx="10680611" cy="3048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defTabSz="609448">
              <a:defRPr/>
            </a:pPr>
            <a:r>
              <a:rPr lang="en-US" sz="933" dirty="0" smtClean="0">
                <a:solidFill>
                  <a:prstClr val="white"/>
                </a:solidFill>
                <a:cs typeface="HP Simplified"/>
              </a:rPr>
              <a:t>© Copyright 2014 Hewlett-Packard Development Company, L.P.  The information contained herein is subject to change without notice.</a:t>
            </a:r>
          </a:p>
        </p:txBody>
      </p:sp>
    </p:spTree>
    <p:extLst>
      <p:ext uri="{BB962C8B-B14F-4D97-AF65-F5344CB8AC3E}">
        <p14:creationId xmlns:p14="http://schemas.microsoft.com/office/powerpoint/2010/main" val="2958542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_Blue_RGB_150_SM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35607" y="6047232"/>
            <a:ext cx="487553" cy="487680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438798" y="316993"/>
            <a:ext cx="9627295" cy="2675604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l">
              <a:lnSpc>
                <a:spcPct val="90000"/>
              </a:lnSpc>
              <a:defRPr sz="5332" b="1" i="0" spc="-133">
                <a:solidFill>
                  <a:schemeClr val="tx1"/>
                </a:solidFill>
                <a:latin typeface="HP Simplified" pitchFamily="34" charset="0"/>
                <a:cs typeface="HP Simplified" pitchFamily="34" charset="0"/>
              </a:defRPr>
            </a:lvl1pPr>
          </a:lstStyle>
          <a:p>
            <a:r>
              <a:rPr lang="en-US" noProof="0" dirty="0" smtClean="0"/>
              <a:t>Click to edit </a:t>
            </a:r>
            <a:br>
              <a:rPr lang="en-US" noProof="0" dirty="0" smtClean="0"/>
            </a:br>
            <a:r>
              <a:rPr lang="en-US" noProof="0" dirty="0" smtClean="0"/>
              <a:t>master </a:t>
            </a:r>
            <a:br>
              <a:rPr lang="en-US" noProof="0" dirty="0" smtClean="0"/>
            </a:br>
            <a:r>
              <a:rPr lang="en-US" noProof="0" dirty="0" smtClean="0"/>
              <a:t>title style</a:t>
            </a:r>
            <a:endParaRPr lang="en-US" noProof="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438798" y="6345071"/>
            <a:ext cx="10680611" cy="3048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defTabSz="609448">
              <a:defRPr/>
            </a:pPr>
            <a:r>
              <a:rPr lang="en-US" sz="933" dirty="0" smtClean="0">
                <a:solidFill>
                  <a:srgbClr val="87898B"/>
                </a:solidFill>
                <a:cs typeface="HP Simplified"/>
              </a:rPr>
              <a:t>© Copyright 2014 Hewlett-Packard Development Company, L.P.  The information contained herein is subject to change without notice.</a:t>
            </a:r>
          </a:p>
        </p:txBody>
      </p:sp>
    </p:spTree>
    <p:extLst>
      <p:ext uri="{BB962C8B-B14F-4D97-AF65-F5344CB8AC3E}">
        <p14:creationId xmlns:p14="http://schemas.microsoft.com/office/powerpoint/2010/main" val="3968473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quote slide with sub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438798" y="321226"/>
            <a:ext cx="9627295" cy="2675604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l" defTabSz="609448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lang="en-US" sz="5332" b="1" i="0" kern="1200" spc="-133" noProof="0" dirty="0">
                <a:solidFill>
                  <a:schemeClr val="bg1"/>
                </a:solidFill>
                <a:latin typeface="HP Simplified" pitchFamily="34" charset="0"/>
                <a:ea typeface="+mj-ea"/>
                <a:cs typeface="HP Simplified" pitchFamily="34" charset="0"/>
              </a:defRPr>
            </a:lvl1pPr>
          </a:lstStyle>
          <a:p>
            <a:r>
              <a:rPr lang="en-US" noProof="0" dirty="0" smtClean="0"/>
              <a:t>Click to edit </a:t>
            </a:r>
            <a:br>
              <a:rPr lang="en-US" noProof="0" dirty="0" smtClean="0"/>
            </a:br>
            <a:r>
              <a:rPr lang="en-US" noProof="0" dirty="0" smtClean="0"/>
              <a:t>master </a:t>
            </a:r>
            <a:br>
              <a:rPr lang="en-US" noProof="0" dirty="0" smtClean="0"/>
            </a:br>
            <a:r>
              <a:rPr lang="en-US" noProof="0" dirty="0" smtClean="0"/>
              <a:t>title style</a:t>
            </a:r>
            <a:endParaRPr lang="en-US" noProof="0" dirty="0"/>
          </a:p>
        </p:txBody>
      </p:sp>
      <p:pic>
        <p:nvPicPr>
          <p:cNvPr id="7" name="Picture 6" descr="HP_White_RGB_150_SM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37332" y="6047232"/>
            <a:ext cx="487521" cy="487648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438798" y="6345071"/>
            <a:ext cx="10680611" cy="3048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defTabSz="609448">
              <a:defRPr/>
            </a:pPr>
            <a:r>
              <a:rPr lang="en-US" sz="933" dirty="0" smtClean="0">
                <a:solidFill>
                  <a:prstClr val="white"/>
                </a:solidFill>
                <a:cs typeface="HP Simplified"/>
              </a:rPr>
              <a:t>© Copyright 2014 Hewlett-Packard Development Company, L.P.  The information contained herein is subject to change without notice.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3579" y="4407148"/>
            <a:ext cx="6862308" cy="8656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399" b="0">
                <a:solidFill>
                  <a:srgbClr val="FFFFFF"/>
                </a:solidFill>
                <a:latin typeface="+mn-lt"/>
                <a:cs typeface="Arial"/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20563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 bwMode="black">
          <a:xfrm>
            <a:off x="438798" y="313419"/>
            <a:ext cx="10820123" cy="574516"/>
          </a:xfrm>
        </p:spPr>
        <p:txBody>
          <a:bodyPr wrap="square">
            <a:noAutofit/>
          </a:bodyPr>
          <a:lstStyle>
            <a:lvl1pPr>
              <a:defRPr b="1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56801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 title with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441845" y="1001854"/>
            <a:ext cx="10820123" cy="36933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2399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 bwMode="black">
          <a:xfrm>
            <a:off x="438798" y="313419"/>
            <a:ext cx="10820123" cy="574516"/>
          </a:xfrm>
        </p:spPr>
        <p:txBody>
          <a:bodyPr wrap="square">
            <a:noAutofit/>
          </a:bodyPr>
          <a:lstStyle>
            <a:lvl1pPr>
              <a:defRPr b="1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438798" y="1584962"/>
            <a:ext cx="10823677" cy="4305300"/>
          </a:xfrm>
        </p:spPr>
        <p:txBody>
          <a:bodyPr wrap="square">
            <a:noAutofit/>
          </a:bodyPr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93996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 title with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441845" y="1001854"/>
            <a:ext cx="10820123" cy="36933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2399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 bwMode="black">
          <a:xfrm>
            <a:off x="438798" y="313419"/>
            <a:ext cx="10820123" cy="574516"/>
          </a:xfrm>
        </p:spPr>
        <p:txBody>
          <a:bodyPr wrap="square">
            <a:noAutofit/>
          </a:bodyPr>
          <a:lstStyle>
            <a:lvl1pPr>
              <a:defRPr b="1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438798" y="1584962"/>
            <a:ext cx="10823677" cy="4305300"/>
          </a:xfrm>
        </p:spPr>
        <p:txBody>
          <a:bodyPr wrap="square">
            <a:noAutofit/>
          </a:bodyPr>
          <a:lstStyle>
            <a:lvl1pPr marL="230660" indent="-230660">
              <a:buFont typeface="HP Simplified" pitchFamily="34" charset="0"/>
              <a:buChar char="•"/>
              <a:defRPr sz="1866" b="0">
                <a:solidFill>
                  <a:srgbClr val="000000"/>
                </a:solidFill>
              </a:defRPr>
            </a:lvl1pPr>
            <a:lvl2pPr marL="461318" indent="-230660">
              <a:buSzPct val="80000"/>
              <a:buFont typeface="HP Simplified"/>
              <a:buChar char="−"/>
              <a:tabLst/>
              <a:defRPr sz="1866">
                <a:solidFill>
                  <a:srgbClr val="000000"/>
                </a:solidFill>
              </a:defRPr>
            </a:lvl2pPr>
            <a:lvl3pPr marL="687745" indent="-226427">
              <a:tabLst/>
              <a:defRPr sz="1866">
                <a:solidFill>
                  <a:srgbClr val="000000"/>
                </a:solidFill>
              </a:defRPr>
            </a:lvl3pPr>
            <a:lvl4pPr marL="924753" indent="-241240">
              <a:defRPr sz="1866">
                <a:solidFill>
                  <a:srgbClr val="000000"/>
                </a:solidFill>
              </a:defRPr>
            </a:lvl4pPr>
            <a:lvl5pPr marL="1117321" indent="-201034">
              <a:tabLst/>
              <a:defRPr sz="1866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26531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 title with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/>
          <p:cNvSpPr>
            <a:spLocks noGrp="1"/>
          </p:cNvSpPr>
          <p:nvPr>
            <p:ph type="title" hasCustomPrompt="1"/>
          </p:nvPr>
        </p:nvSpPr>
        <p:spPr bwMode="black">
          <a:xfrm>
            <a:off x="438799" y="313418"/>
            <a:ext cx="11277202" cy="574516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6"/>
          </p:nvPr>
        </p:nvSpPr>
        <p:spPr>
          <a:xfrm>
            <a:off x="438798" y="1584961"/>
            <a:ext cx="5372816" cy="4293025"/>
          </a:xfr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7"/>
          </p:nvPr>
        </p:nvSpPr>
        <p:spPr>
          <a:xfrm>
            <a:off x="6090180" y="1584960"/>
            <a:ext cx="5169672" cy="4296832"/>
          </a:xfr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441847" y="1001854"/>
            <a:ext cx="11277202" cy="36933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2399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02850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page, sub titl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090183" y="1584961"/>
            <a:ext cx="5169671" cy="4296588"/>
          </a:xfrm>
        </p:spPr>
        <p:txBody>
          <a:bodyPr anchor="ctr"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 bwMode="black">
          <a:xfrm>
            <a:off x="438798" y="313417"/>
            <a:ext cx="11274663" cy="573024"/>
          </a:xfrm>
        </p:spPr>
        <p:txBody>
          <a:bodyPr/>
          <a:lstStyle>
            <a:lvl1pPr>
              <a:defRPr b="1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438798" y="1584960"/>
            <a:ext cx="5347423" cy="4293024"/>
          </a:xfr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441847" y="1001854"/>
            <a:ext cx="11277202" cy="36933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2399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71428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title, sub title with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 bwMode="black">
          <a:xfrm>
            <a:off x="438799" y="313417"/>
            <a:ext cx="11277202" cy="573024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6"/>
          </p:nvPr>
        </p:nvSpPr>
        <p:spPr>
          <a:xfrm>
            <a:off x="438798" y="1584960"/>
            <a:ext cx="3364116" cy="4296832"/>
          </a:xfr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7"/>
          </p:nvPr>
        </p:nvSpPr>
        <p:spPr>
          <a:xfrm>
            <a:off x="4164896" y="1584961"/>
            <a:ext cx="3364116" cy="4296833"/>
          </a:xfr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890995" y="1584960"/>
            <a:ext cx="3368856" cy="4296832"/>
          </a:xfr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441847" y="1001854"/>
            <a:ext cx="11277202" cy="36933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2399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39540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, sub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441845" y="1001854"/>
            <a:ext cx="10820123" cy="36933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2399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 bwMode="black">
          <a:xfrm>
            <a:off x="441845" y="313419"/>
            <a:ext cx="10820123" cy="574516"/>
          </a:xfrm>
        </p:spPr>
        <p:txBody>
          <a:bodyPr wrap="square">
            <a:noAutofit/>
          </a:bodyPr>
          <a:lstStyle>
            <a:lvl1pPr>
              <a:defRPr b="1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4417619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53A8-1CF5-4118-9D6D-C132E8FC53C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595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53A8-1CF5-4118-9D6D-C132E8FC53C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9673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53A8-1CF5-4118-9D6D-C132E8FC53C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591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53A8-1CF5-4118-9D6D-C132E8FC53C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2544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53A8-1CF5-4118-9D6D-C132E8FC53CB}" type="datetimeFigureOut">
              <a:rPr lang="en-US" smtClean="0"/>
              <a:pPr/>
              <a:t>6/9/2015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01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53A8-1CF5-4118-9D6D-C132E8FC53C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7124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53A8-1CF5-4118-9D6D-C132E8FC53C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7072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53A8-1CF5-4118-9D6D-C132E8FC53C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3905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53A8-1CF5-4118-9D6D-C132E8FC53C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6661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53A8-1CF5-4118-9D6D-C132E8FC53C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3617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53A8-1CF5-4118-9D6D-C132E8FC53C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3341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, Subtitle and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1" y="1133856"/>
            <a:ext cx="10969943" cy="26057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04800"/>
            <a:ext cx="10969943" cy="762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441" y="1676399"/>
            <a:ext cx="5314328" cy="27432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add 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057401"/>
            <a:ext cx="5314328" cy="4038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65056" y="1676399"/>
            <a:ext cx="5314328" cy="27432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add 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5056" y="2057401"/>
            <a:ext cx="5314328" cy="4038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53A8-1CF5-4118-9D6D-C132E8FC53C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278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591E-936D-475D-ADB3-29E31D0C2AF3}" type="datetime1">
              <a:rPr lang="en-US" smtClean="0">
                <a:solidFill>
                  <a:srgbClr val="E5E8E8">
                    <a:lumMod val="75000"/>
                  </a:srgbClr>
                </a:solidFill>
              </a:rPr>
              <a:pPr/>
              <a:t>6/9/2015</a:t>
            </a:fld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>
                <a:solidFill>
                  <a:srgbClr val="E5E8E8">
                    <a:lumMod val="75000"/>
                  </a:srgbClr>
                </a:solidFill>
              </a:rPr>
              <a:pPr/>
              <a:t>‹#›</a:t>
            </a:fld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1" y="1133856"/>
            <a:ext cx="10969943" cy="27432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76400"/>
            <a:ext cx="10969943" cy="441960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915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Graphical Section Header 1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04800"/>
            <a:ext cx="9141619" cy="1828800"/>
          </a:xfrm>
        </p:spPr>
        <p:txBody>
          <a:bodyPr anchor="t"/>
          <a:lstStyle>
            <a:lvl1pPr algn="l">
              <a:defRPr sz="4400" b="1" cap="none" spc="-1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1696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 title with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/>
          <p:cNvSpPr>
            <a:spLocks noGrp="1"/>
          </p:cNvSpPr>
          <p:nvPr>
            <p:ph type="title" hasCustomPrompt="1"/>
          </p:nvPr>
        </p:nvSpPr>
        <p:spPr bwMode="black">
          <a:xfrm>
            <a:off x="438799" y="313418"/>
            <a:ext cx="11277202" cy="574516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6"/>
          </p:nvPr>
        </p:nvSpPr>
        <p:spPr>
          <a:xfrm>
            <a:off x="438798" y="1584961"/>
            <a:ext cx="5372816" cy="4293025"/>
          </a:xfr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7"/>
          </p:nvPr>
        </p:nvSpPr>
        <p:spPr>
          <a:xfrm>
            <a:off x="6090180" y="1584960"/>
            <a:ext cx="5169672" cy="4296832"/>
          </a:xfrm>
        </p:spPr>
        <p:txBody>
          <a:bodyPr/>
          <a:lstStyle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441847" y="1001854"/>
            <a:ext cx="11277202" cy="36933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2399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842647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, sub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441845" y="1001854"/>
            <a:ext cx="10820123" cy="36933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2399" b="0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  <a:lvl2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 bwMode="black">
          <a:xfrm>
            <a:off x="441845" y="313419"/>
            <a:ext cx="10820123" cy="574516"/>
          </a:xfrm>
        </p:spPr>
        <p:txBody>
          <a:bodyPr wrap="square">
            <a:noAutofit/>
          </a:bodyPr>
          <a:lstStyle>
            <a:lvl1pPr>
              <a:defRPr b="1" i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7083521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phical Section Header 2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04800"/>
            <a:ext cx="9141619" cy="1828800"/>
          </a:xfrm>
        </p:spPr>
        <p:txBody>
          <a:bodyPr anchor="t"/>
          <a:lstStyle>
            <a:lvl1pPr algn="l">
              <a:defRPr sz="4400" b="1" cap="none" spc="-1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0758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phical Section Header 3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04800"/>
            <a:ext cx="9141619" cy="1828800"/>
          </a:xfrm>
        </p:spPr>
        <p:txBody>
          <a:bodyPr anchor="t"/>
          <a:lstStyle>
            <a:lvl1pPr algn="l">
              <a:defRPr sz="4400" b="1" cap="none" spc="-1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327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phical Section Header 4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04800"/>
            <a:ext cx="9141619" cy="1828800"/>
          </a:xfrm>
        </p:spPr>
        <p:txBody>
          <a:bodyPr anchor="t"/>
          <a:lstStyle>
            <a:lvl1pPr algn="l">
              <a:defRPr sz="4400" b="1" cap="none" spc="-1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403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phical Section Header 5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04800"/>
            <a:ext cx="9141619" cy="1828800"/>
          </a:xfrm>
        </p:spPr>
        <p:txBody>
          <a:bodyPr anchor="t"/>
          <a:lstStyle>
            <a:lvl1pPr algn="l">
              <a:defRPr sz="4400" b="1" cap="none" spc="-1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251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53A8-1CF5-4118-9D6D-C132E8FC53C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1" y="1133856"/>
            <a:ext cx="10969943" cy="27432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76400"/>
            <a:ext cx="10969943" cy="441960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154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Heading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53A8-1CF5-4118-9D6D-C132E8FC53C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1" y="1133856"/>
            <a:ext cx="10969943" cy="27432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09441" y="1661890"/>
            <a:ext cx="10969943" cy="27432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rPr lang="en-US" dirty="0" smtClean="0"/>
              <a:t>Click to add 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2057400"/>
            <a:ext cx="10969943" cy="40386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219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53A8-1CF5-4118-9D6D-C132E8FC53C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1" y="1133856"/>
            <a:ext cx="10969943" cy="26057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44939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04800"/>
            <a:ext cx="10969943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53A8-1CF5-4118-9D6D-C132E8FC53C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9441" y="1295400"/>
            <a:ext cx="3412871" cy="4800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387977" y="1295400"/>
            <a:ext cx="3412871" cy="4800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8166513" y="1295400"/>
            <a:ext cx="3412871" cy="4800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089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and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04800"/>
            <a:ext cx="10969943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53A8-1CF5-4118-9D6D-C132E8FC53C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441" y="1295400"/>
            <a:ext cx="3412871" cy="27432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add heading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4387977" y="1295400"/>
            <a:ext cx="3412871" cy="27432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add heading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8166513" y="1295400"/>
            <a:ext cx="3412871" cy="27432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add heading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9441" y="1676400"/>
            <a:ext cx="3412871" cy="4419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387977" y="1676400"/>
            <a:ext cx="3412871" cy="4419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8166513" y="1676400"/>
            <a:ext cx="3412871" cy="4419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6967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, Subtitle and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04800"/>
            <a:ext cx="10969943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53A8-1CF5-4118-9D6D-C132E8FC53C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609441" y="1133856"/>
            <a:ext cx="10969943" cy="26057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441" y="1676399"/>
            <a:ext cx="3412871" cy="27432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add heading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4387977" y="1676399"/>
            <a:ext cx="3412871" cy="27432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add heading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8166513" y="1676399"/>
            <a:ext cx="3412871" cy="27432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add heading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9441" y="2057400"/>
            <a:ext cx="3412871" cy="4038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387977" y="2057400"/>
            <a:ext cx="3412871" cy="4038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8166513" y="2057400"/>
            <a:ext cx="3412871" cy="4038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3773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04800"/>
            <a:ext cx="10969943" cy="76200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441" y="1295400"/>
            <a:ext cx="6703854" cy="4800600"/>
          </a:xfrm>
        </p:spPr>
        <p:txBody>
          <a:bodyPr tIns="45720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53A8-1CF5-4118-9D6D-C132E8FC53C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678960" y="1295400"/>
            <a:ext cx="3900424" cy="4800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2440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04800"/>
            <a:ext cx="10969943" cy="76200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441" y="1295400"/>
            <a:ext cx="3412871" cy="2743200"/>
          </a:xfrm>
        </p:spPr>
        <p:txBody>
          <a:bodyPr tIns="45720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53A8-1CF5-4118-9D6D-C132E8FC53C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4211392"/>
            <a:ext cx="3412871" cy="1884608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5"/>
          </p:nvPr>
        </p:nvSpPr>
        <p:spPr>
          <a:xfrm>
            <a:off x="4387977" y="1295400"/>
            <a:ext cx="3412871" cy="2743200"/>
          </a:xfrm>
        </p:spPr>
        <p:txBody>
          <a:bodyPr tIns="45720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idx="16"/>
          </p:nvPr>
        </p:nvSpPr>
        <p:spPr>
          <a:xfrm>
            <a:off x="8166513" y="1295400"/>
            <a:ext cx="3412871" cy="2743200"/>
          </a:xfrm>
        </p:spPr>
        <p:txBody>
          <a:bodyPr tIns="45720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4387977" y="4211392"/>
            <a:ext cx="3412871" cy="1884608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166513" y="4211392"/>
            <a:ext cx="3412871" cy="1884608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6117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Graphical Section Header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04800"/>
            <a:ext cx="9141619" cy="1828800"/>
          </a:xfrm>
        </p:spPr>
        <p:txBody>
          <a:bodyPr anchor="t"/>
          <a:lstStyle>
            <a:lvl1pPr algn="l">
              <a:defRPr sz="4400" b="1" cap="none" spc="-1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5239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Graphical Section Heade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04800"/>
            <a:ext cx="9141619" cy="1828800"/>
          </a:xfrm>
        </p:spPr>
        <p:txBody>
          <a:bodyPr anchor="t"/>
          <a:lstStyle>
            <a:lvl1pPr algn="l">
              <a:defRPr sz="4400" b="1" cap="none" spc="-1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7841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Graphical Section Heade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04800"/>
            <a:ext cx="9141619" cy="1828800"/>
          </a:xfrm>
        </p:spPr>
        <p:txBody>
          <a:bodyPr anchor="t"/>
          <a:lstStyle>
            <a:lvl1pPr algn="l">
              <a:defRPr sz="4400" b="1" cap="none" spc="-1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641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Graphical Section Header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04800"/>
            <a:ext cx="9141619" cy="1828800"/>
          </a:xfrm>
        </p:spPr>
        <p:txBody>
          <a:bodyPr anchor="t"/>
          <a:lstStyle>
            <a:lvl1pPr algn="l">
              <a:defRPr sz="4400" b="1" cap="none" spc="-1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0609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Graphical Section Header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04800"/>
            <a:ext cx="9141619" cy="1828800"/>
          </a:xfrm>
        </p:spPr>
        <p:txBody>
          <a:bodyPr anchor="t"/>
          <a:lstStyle>
            <a:lvl1pPr algn="l">
              <a:defRPr sz="4400" b="1" cap="none" spc="-1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3687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, Heading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79A1-ACD3-4EAC-8D6E-79A1F0F50D8B}" type="datetime1">
              <a:rPr lang="en-US" smtClean="0">
                <a:solidFill>
                  <a:srgbClr val="E5E8E8">
                    <a:lumMod val="75000"/>
                  </a:srgbClr>
                </a:solidFill>
              </a:rPr>
              <a:pPr/>
              <a:t>6/9/2015</a:t>
            </a:fld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>
                <a:solidFill>
                  <a:srgbClr val="E5E8E8">
                    <a:lumMod val="75000"/>
                  </a:srgbClr>
                </a:solidFill>
              </a:rPr>
              <a:pPr/>
              <a:t>‹#›</a:t>
            </a:fld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1" y="1133856"/>
            <a:ext cx="10969943" cy="27432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09441" y="1661890"/>
            <a:ext cx="10969943" cy="27432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rPr lang="en-US" dirty="0" smtClean="0"/>
              <a:t>Click to add 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2057400"/>
            <a:ext cx="10969943" cy="40386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229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03C-2137-47D3-93AF-1893FACF0827}" type="datetime1">
              <a:rPr lang="en-US" smtClean="0">
                <a:solidFill>
                  <a:srgbClr val="E5E8E8">
                    <a:lumMod val="75000"/>
                  </a:srgbClr>
                </a:solidFill>
              </a:rPr>
              <a:pPr/>
              <a:t>6/9/2015</a:t>
            </a:fld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>
                <a:solidFill>
                  <a:srgbClr val="E5E8E8">
                    <a:lumMod val="75000"/>
                  </a:srgbClr>
                </a:solidFill>
              </a:rPr>
              <a:pPr/>
              <a:t>‹#›</a:t>
            </a:fld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1" y="1133856"/>
            <a:ext cx="10969943" cy="26057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908839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, Subtitle and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1" y="1133856"/>
            <a:ext cx="10969943" cy="26057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04800"/>
            <a:ext cx="10969943" cy="762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441" y="1676399"/>
            <a:ext cx="5314328" cy="27432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add 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057401"/>
            <a:ext cx="5314328" cy="4038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65056" y="1676399"/>
            <a:ext cx="5314328" cy="27432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add 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5056" y="2057401"/>
            <a:ext cx="5314328" cy="4038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D0415-54BC-495A-A298-4B706DB22268}" type="datetime1">
              <a:rPr lang="en-US" smtClean="0">
                <a:solidFill>
                  <a:srgbClr val="E5E8E8">
                    <a:lumMod val="75000"/>
                  </a:srgbClr>
                </a:solidFill>
              </a:rPr>
              <a:pPr/>
              <a:t>6/9/2015</a:t>
            </a:fld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>
                <a:solidFill>
                  <a:srgbClr val="E5E8E8">
                    <a:lumMod val="75000"/>
                  </a:srgbClr>
                </a:solidFill>
              </a:rPr>
              <a:pPr/>
              <a:t>‹#›</a:t>
            </a:fld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34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04800"/>
            <a:ext cx="10969943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B3C0E-CBEF-4CF2-9C4B-4E6E83150500}" type="datetime1">
              <a:rPr lang="en-US" smtClean="0">
                <a:solidFill>
                  <a:srgbClr val="E5E8E8">
                    <a:lumMod val="75000"/>
                  </a:srgbClr>
                </a:solidFill>
              </a:rPr>
              <a:pPr/>
              <a:t>6/9/2015</a:t>
            </a:fld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>
                <a:solidFill>
                  <a:srgbClr val="E5E8E8">
                    <a:lumMod val="75000"/>
                  </a:srgbClr>
                </a:solidFill>
              </a:rPr>
              <a:pPr/>
              <a:t>‹#›</a:t>
            </a:fld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9441" y="1295400"/>
            <a:ext cx="3412871" cy="4800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387977" y="1295400"/>
            <a:ext cx="3412871" cy="4800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8166513" y="1295400"/>
            <a:ext cx="3412871" cy="4800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496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 and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04800"/>
            <a:ext cx="10969943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B442E-F322-4433-B2DD-DD72A3EC639B}" type="datetime1">
              <a:rPr lang="en-US" smtClean="0">
                <a:solidFill>
                  <a:srgbClr val="E5E8E8">
                    <a:lumMod val="75000"/>
                  </a:srgbClr>
                </a:solidFill>
              </a:rPr>
              <a:pPr/>
              <a:t>6/9/2015</a:t>
            </a:fld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>
                <a:solidFill>
                  <a:srgbClr val="E5E8E8">
                    <a:lumMod val="75000"/>
                  </a:srgbClr>
                </a:solidFill>
              </a:rPr>
              <a:pPr/>
              <a:t>‹#›</a:t>
            </a:fld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441" y="1295400"/>
            <a:ext cx="3412871" cy="27432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add heading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4387977" y="1295400"/>
            <a:ext cx="3412871" cy="27432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add heading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8166513" y="1295400"/>
            <a:ext cx="3412871" cy="27432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add heading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9441" y="1676400"/>
            <a:ext cx="3412871" cy="4419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387977" y="1676400"/>
            <a:ext cx="3412871" cy="4419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8166513" y="1676400"/>
            <a:ext cx="3412871" cy="4419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4241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, Subtitle and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04800"/>
            <a:ext cx="10969943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50CF-E33F-446E-BEEE-557A3ABD251C}" type="datetime1">
              <a:rPr lang="en-US" smtClean="0">
                <a:solidFill>
                  <a:srgbClr val="E5E8E8">
                    <a:lumMod val="75000"/>
                  </a:srgbClr>
                </a:solidFill>
              </a:rPr>
              <a:pPr/>
              <a:t>6/9/2015</a:t>
            </a:fld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>
                <a:solidFill>
                  <a:srgbClr val="E5E8E8">
                    <a:lumMod val="75000"/>
                  </a:srgbClr>
                </a:solidFill>
              </a:rPr>
              <a:pPr/>
              <a:t>‹#›</a:t>
            </a:fld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609441" y="1133856"/>
            <a:ext cx="10969943" cy="26057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441" y="1676399"/>
            <a:ext cx="3412871" cy="27432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add heading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4387977" y="1676399"/>
            <a:ext cx="3412871" cy="27432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add heading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8166513" y="1676399"/>
            <a:ext cx="3412871" cy="27432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add heading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9441" y="2057400"/>
            <a:ext cx="3412871" cy="4038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387977" y="2057400"/>
            <a:ext cx="3412871" cy="4038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8166513" y="2057400"/>
            <a:ext cx="3412871" cy="4038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2132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04800"/>
            <a:ext cx="10969943" cy="76200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441" y="1295400"/>
            <a:ext cx="6703854" cy="4800600"/>
          </a:xfrm>
        </p:spPr>
        <p:txBody>
          <a:bodyPr tIns="45720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CB9CD-A1ED-4C70-8003-CD2FF82DDBB9}" type="datetime1">
              <a:rPr lang="en-US" smtClean="0">
                <a:solidFill>
                  <a:srgbClr val="E5E8E8">
                    <a:lumMod val="75000"/>
                  </a:srgbClr>
                </a:solidFill>
              </a:rPr>
              <a:pPr/>
              <a:t>6/9/2015</a:t>
            </a:fld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>
                <a:solidFill>
                  <a:srgbClr val="E5E8E8">
                    <a:lumMod val="75000"/>
                  </a:srgbClr>
                </a:solidFill>
              </a:rPr>
              <a:pPr/>
              <a:t>‹#›</a:t>
            </a:fld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678960" y="1295400"/>
            <a:ext cx="3900424" cy="4800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1607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304800"/>
            <a:ext cx="10969943" cy="76200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441" y="1295400"/>
            <a:ext cx="3412871" cy="2743200"/>
          </a:xfrm>
        </p:spPr>
        <p:txBody>
          <a:bodyPr tIns="45720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297A1-FC96-4D24-98FC-0211B0F87F7C}" type="datetime1">
              <a:rPr lang="en-US" smtClean="0">
                <a:solidFill>
                  <a:srgbClr val="E5E8E8">
                    <a:lumMod val="75000"/>
                  </a:srgbClr>
                </a:solidFill>
              </a:rPr>
              <a:pPr/>
              <a:t>6/9/2015</a:t>
            </a:fld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>
                <a:solidFill>
                  <a:srgbClr val="E5E8E8">
                    <a:lumMod val="75000"/>
                  </a:srgbClr>
                </a:solidFill>
              </a:rPr>
              <a:pPr/>
              <a:t>‹#›</a:t>
            </a:fld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4211392"/>
            <a:ext cx="3412871" cy="1884608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5"/>
          </p:nvPr>
        </p:nvSpPr>
        <p:spPr>
          <a:xfrm>
            <a:off x="4387977" y="1295400"/>
            <a:ext cx="3412871" cy="2743200"/>
          </a:xfrm>
        </p:spPr>
        <p:txBody>
          <a:bodyPr tIns="45720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idx="16"/>
          </p:nvPr>
        </p:nvSpPr>
        <p:spPr>
          <a:xfrm>
            <a:off x="8166513" y="1295400"/>
            <a:ext cx="3412871" cy="2743200"/>
          </a:xfrm>
        </p:spPr>
        <p:txBody>
          <a:bodyPr tIns="45720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4387977" y="4211392"/>
            <a:ext cx="3412871" cy="1884608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166513" y="4211392"/>
            <a:ext cx="3412871" cy="1884608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4935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9" Type="http://schemas.openxmlformats.org/officeDocument/2006/relationships/slideLayout" Target="../slideLayouts/slideLayout52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34" Type="http://schemas.openxmlformats.org/officeDocument/2006/relationships/slideLayout" Target="../slideLayouts/slideLayout47.xml"/><Relationship Id="rId42" Type="http://schemas.openxmlformats.org/officeDocument/2006/relationships/theme" Target="../theme/theme2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33" Type="http://schemas.openxmlformats.org/officeDocument/2006/relationships/slideLayout" Target="../slideLayouts/slideLayout46.xml"/><Relationship Id="rId38" Type="http://schemas.openxmlformats.org/officeDocument/2006/relationships/slideLayout" Target="../slideLayouts/slideLayout51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29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32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50.xml"/><Relationship Id="rId40" Type="http://schemas.openxmlformats.org/officeDocument/2006/relationships/slideLayout" Target="../slideLayouts/slideLayout5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41.xml"/><Relationship Id="rId36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44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slideLayout" Target="../slideLayouts/slideLayout40.xml"/><Relationship Id="rId30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438798" y="313419"/>
            <a:ext cx="10828161" cy="574516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 bwMode="black">
          <a:xfrm>
            <a:off x="438798" y="1584960"/>
            <a:ext cx="10823677" cy="42930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592514" y="6345071"/>
            <a:ext cx="10680611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609448">
              <a:defRPr/>
            </a:pPr>
            <a:r>
              <a:rPr lang="en-US" sz="933" dirty="0" smtClean="0">
                <a:solidFill>
                  <a:srgbClr val="87898B"/>
                </a:solidFill>
                <a:cs typeface="HP Simplified"/>
              </a:rPr>
              <a:t>© Copyright 2014 Hewlett-Packard Development Company, L.P.  The information contained herein is subject to change without notice.</a:t>
            </a:r>
          </a:p>
        </p:txBody>
      </p:sp>
      <p:sp>
        <p:nvSpPr>
          <p:cNvPr id="8" name="TextBox 7"/>
          <p:cNvSpPr txBox="1"/>
          <p:nvPr/>
        </p:nvSpPr>
        <p:spPr bwMode="gray">
          <a:xfrm>
            <a:off x="438798" y="6384647"/>
            <a:ext cx="430567" cy="199109"/>
          </a:xfrm>
          <a:prstGeom prst="rect">
            <a:avLst/>
          </a:prstGeom>
        </p:spPr>
        <p:txBody>
          <a:bodyPr vert="horz" wrap="none" lIns="0" tIns="60944" rIns="121888" bIns="60944" rtlCol="0" anchor="ctr">
            <a:noAutofit/>
          </a:bodyPr>
          <a:lstStyle/>
          <a:p>
            <a:fld id="{6C5AF65D-6854-49AF-ABC5-48B5BA0EA842}" type="slidenum">
              <a:rPr lang="en-US" sz="933" smtClean="0">
                <a:solidFill>
                  <a:srgbClr val="87898B"/>
                </a:solidFill>
                <a:cs typeface="HP Simplified"/>
              </a:rPr>
              <a:pPr/>
              <a:t>‹#›</a:t>
            </a:fld>
            <a:endParaRPr lang="en-US" sz="933" dirty="0" smtClean="0">
              <a:solidFill>
                <a:srgbClr val="87898B"/>
              </a:solidFill>
              <a:cs typeface="HP Simplified"/>
            </a:endParaRPr>
          </a:p>
        </p:txBody>
      </p:sp>
      <p:pic>
        <p:nvPicPr>
          <p:cNvPr id="4" name="Picture 3" descr="HP_Blue_RGB_150_SM.png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35607" y="6047232"/>
            <a:ext cx="487553" cy="4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336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09448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lang="en-GB" sz="3732" b="1" i="0" kern="1200" dirty="0" smtClean="0">
          <a:solidFill>
            <a:srgbClr val="000000"/>
          </a:solidFill>
          <a:latin typeface="HP Simplified" pitchFamily="34" charset="0"/>
          <a:ea typeface="+mj-ea"/>
          <a:cs typeface="HP Simplified" pitchFamily="34" charset="0"/>
        </a:defRPr>
      </a:lvl1pPr>
    </p:titleStyle>
    <p:bodyStyle>
      <a:lvl1pPr marL="0" indent="0" algn="l" defTabSz="609448" rtl="0" eaLnBrk="1" latinLnBrk="0" hangingPunct="1">
        <a:lnSpc>
          <a:spcPct val="100000"/>
        </a:lnSpc>
        <a:spcBef>
          <a:spcPts val="0"/>
        </a:spcBef>
        <a:spcAft>
          <a:spcPts val="533"/>
        </a:spcAft>
        <a:buSzPct val="100000"/>
        <a:buFont typeface="Arial"/>
        <a:buNone/>
        <a:defRPr sz="2399" b="1" i="0" kern="1200">
          <a:solidFill>
            <a:schemeClr val="tx2"/>
          </a:solidFill>
          <a:latin typeface="HP Simplified" pitchFamily="34" charset="0"/>
          <a:ea typeface="+mn-ea"/>
          <a:cs typeface="HP Simplified" pitchFamily="34" charset="0"/>
        </a:defRPr>
      </a:lvl1pPr>
      <a:lvl2pPr marL="0" indent="0" algn="l" defTabSz="573474" rtl="0" eaLnBrk="1" latinLnBrk="0" hangingPunct="1">
        <a:lnSpc>
          <a:spcPct val="100000"/>
        </a:lnSpc>
        <a:spcBef>
          <a:spcPts val="0"/>
        </a:spcBef>
        <a:spcAft>
          <a:spcPts val="533"/>
        </a:spcAft>
        <a:buSzPct val="100000"/>
        <a:buFont typeface="Lucida Grande"/>
        <a:buNone/>
        <a:defRPr sz="2133" b="0" i="0" kern="1200">
          <a:solidFill>
            <a:srgbClr val="000000"/>
          </a:solidFill>
          <a:latin typeface="HP Simplified" pitchFamily="34" charset="0"/>
          <a:ea typeface="+mn-ea"/>
          <a:cs typeface="HP Simplified" pitchFamily="34" charset="0"/>
        </a:defRPr>
      </a:lvl2pPr>
      <a:lvl3pPr marL="226427" indent="-226427" algn="l" defTabSz="609448" rtl="0" eaLnBrk="1" latinLnBrk="0" hangingPunct="1">
        <a:lnSpc>
          <a:spcPct val="100000"/>
        </a:lnSpc>
        <a:spcBef>
          <a:spcPts val="0"/>
        </a:spcBef>
        <a:spcAft>
          <a:spcPts val="533"/>
        </a:spcAft>
        <a:buFont typeface="HP Simplified" pitchFamily="34" charset="0"/>
        <a:buChar char="•"/>
        <a:defRPr sz="1866" b="0" i="0" kern="1200">
          <a:solidFill>
            <a:srgbClr val="000000"/>
          </a:solidFill>
          <a:latin typeface="HP Simplified" pitchFamily="34" charset="0"/>
          <a:ea typeface="+mn-ea"/>
          <a:cs typeface="HP Simplified" pitchFamily="34" charset="0"/>
        </a:defRPr>
      </a:lvl3pPr>
      <a:lvl4pPr marL="454970" indent="-241240" algn="l" defTabSz="609448" rtl="0" eaLnBrk="1" latinLnBrk="0" hangingPunct="1">
        <a:lnSpc>
          <a:spcPct val="100000"/>
        </a:lnSpc>
        <a:spcBef>
          <a:spcPts val="0"/>
        </a:spcBef>
        <a:spcAft>
          <a:spcPts val="533"/>
        </a:spcAft>
        <a:buSzPct val="80000"/>
        <a:buFont typeface="HP Simplified" pitchFamily="34" charset="0"/>
        <a:buChar char="–"/>
        <a:defRPr lang="en-US" sz="1866" b="0" i="0" kern="1200" dirty="0" smtClean="0">
          <a:solidFill>
            <a:srgbClr val="000000"/>
          </a:solidFill>
          <a:latin typeface="HP Simplified" pitchFamily="34" charset="0"/>
          <a:ea typeface="+mn-ea"/>
          <a:cs typeface="HP Simplified" pitchFamily="34" charset="0"/>
        </a:defRPr>
      </a:lvl4pPr>
      <a:lvl5pPr marL="626377" indent="-201034" algn="l" defTabSz="609448" rtl="0" eaLnBrk="1" latinLnBrk="0" hangingPunct="1">
        <a:lnSpc>
          <a:spcPct val="100000"/>
        </a:lnSpc>
        <a:spcBef>
          <a:spcPts val="0"/>
        </a:spcBef>
        <a:spcAft>
          <a:spcPts val="533"/>
        </a:spcAft>
        <a:buFont typeface="HP Simplified" pitchFamily="34" charset="0"/>
        <a:buChar char="•"/>
        <a:tabLst/>
        <a:defRPr sz="1866" b="0" i="0" kern="1200">
          <a:solidFill>
            <a:srgbClr val="000000"/>
          </a:solidFill>
          <a:latin typeface="HP Simplified" pitchFamily="34" charset="0"/>
          <a:ea typeface="+mn-ea"/>
          <a:cs typeface="HP Simplified" pitchFamily="34" charset="0"/>
        </a:defRPr>
      </a:lvl5pPr>
      <a:lvl6pPr marL="3047238" indent="0" algn="l" defTabSz="609448" rtl="0" eaLnBrk="1" latinLnBrk="0" hangingPunct="1">
        <a:lnSpc>
          <a:spcPts val="3333"/>
        </a:lnSpc>
        <a:spcBef>
          <a:spcPct val="20000"/>
        </a:spcBef>
        <a:buFont typeface="Arial"/>
        <a:buNone/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961409" indent="-304724" algn="l" defTabSz="60944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7pPr>
      <a:lvl8pPr marL="4570857" indent="-304724" algn="l" defTabSz="60944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8pPr>
      <a:lvl9pPr marL="5180305" indent="-304724" algn="l" defTabSz="60944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48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895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343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790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238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686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6133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581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853A8-1CF5-4118-9D6D-C132E8FC53CB}" type="datetimeFigureOut">
              <a:rPr lang="en-US" smtClean="0"/>
              <a:pPr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E720E-C72B-42F0-AD69-52D60E3C60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937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675" r:id="rId17"/>
    <p:sldLayoutId id="2147483676" r:id="rId18"/>
    <p:sldLayoutId id="2147483677" r:id="rId19"/>
    <p:sldLayoutId id="2147483678" r:id="rId20"/>
    <p:sldLayoutId id="2147483663" r:id="rId21"/>
    <p:sldLayoutId id="2147483664" r:id="rId22"/>
    <p:sldLayoutId id="2147483665" r:id="rId23"/>
    <p:sldLayoutId id="2147483667" r:id="rId24"/>
    <p:sldLayoutId id="2147483668" r:id="rId25"/>
    <p:sldLayoutId id="2147483669" r:id="rId26"/>
    <p:sldLayoutId id="2147483670" r:id="rId27"/>
    <p:sldLayoutId id="2147483672" r:id="rId28"/>
    <p:sldLayoutId id="2147483685" r:id="rId29"/>
    <p:sldLayoutId id="2147483686" r:id="rId30"/>
    <p:sldLayoutId id="2147483687" r:id="rId31"/>
    <p:sldLayoutId id="2147483688" r:id="rId32"/>
    <p:sldLayoutId id="2147483689" r:id="rId33"/>
    <p:sldLayoutId id="2147483693" r:id="rId34"/>
    <p:sldLayoutId id="2147483695" r:id="rId35"/>
    <p:sldLayoutId id="2147483699" r:id="rId36"/>
    <p:sldLayoutId id="2147483700" r:id="rId37"/>
    <p:sldLayoutId id="2147483701" r:id="rId38"/>
    <p:sldLayoutId id="2147483702" r:id="rId39"/>
    <p:sldLayoutId id="2147483705" r:id="rId40"/>
    <p:sldLayoutId id="2147483707" r:id="rId4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3212" y="1295400"/>
            <a:ext cx="9141619" cy="155448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OpenStack</a:t>
            </a:r>
            <a:r>
              <a:rPr lang="en-US" dirty="0" smtClean="0">
                <a:solidFill>
                  <a:schemeClr val="bg1"/>
                </a:solidFill>
              </a:rPr>
              <a:t> Heat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versus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HP Cloud Service Automation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Graham J Land/ June 10th, </a:t>
            </a:r>
            <a:r>
              <a:rPr lang="en-US" dirty="0" smtClean="0">
                <a:solidFill>
                  <a:schemeClr val="bg1"/>
                </a:solidFill>
              </a:rPr>
              <a:t>2015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>
                <a:solidFill>
                  <a:srgbClr val="E5E8E8">
                    <a:lumMod val="75000"/>
                  </a:srgbClr>
                </a:solidFill>
              </a:rPr>
              <a:pPr/>
              <a:t>1</a:t>
            </a:fld>
            <a:endParaRPr lang="en-US">
              <a:solidFill>
                <a:srgbClr val="E5E8E8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464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Agenda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720E-C72B-42F0-AD69-52D60E3C605E}" type="slidenum">
              <a:rPr lang="en-US" smtClean="0">
                <a:solidFill>
                  <a:prstClr val="white"/>
                </a:solidFill>
              </a:rPr>
              <a:pPr/>
              <a:t>2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Heat Overview</a:t>
            </a:r>
          </a:p>
          <a:p>
            <a:r>
              <a:rPr lang="en-IE" dirty="0" smtClean="0"/>
              <a:t>Cloud Service Automation Overview</a:t>
            </a:r>
          </a:p>
          <a:p>
            <a:r>
              <a:rPr lang="en-IE" dirty="0" smtClean="0"/>
              <a:t>Comparison</a:t>
            </a:r>
          </a:p>
          <a:p>
            <a:r>
              <a:rPr lang="en-IE" dirty="0" smtClean="0"/>
              <a:t>Conclusion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552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OpenStack</a:t>
            </a:r>
            <a:r>
              <a:rPr lang="en-US" dirty="0" smtClean="0"/>
              <a:t> Heat 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17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 smtClean="0"/>
              <a:t>OpenStack</a:t>
            </a:r>
            <a:r>
              <a:rPr lang="en-IE" dirty="0" smtClean="0"/>
              <a:t> Heat Overview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447800"/>
            <a:ext cx="5314328" cy="4038600"/>
          </a:xfrm>
        </p:spPr>
        <p:txBody>
          <a:bodyPr/>
          <a:lstStyle/>
          <a:p>
            <a:r>
              <a:rPr lang="en-IE" dirty="0" smtClean="0"/>
              <a:t>Main Orchestration Project within  </a:t>
            </a:r>
            <a:r>
              <a:rPr lang="en-IE" dirty="0" err="1" smtClean="0"/>
              <a:t>OpenStack</a:t>
            </a:r>
            <a:r>
              <a:rPr lang="en-IE" dirty="0" smtClean="0"/>
              <a:t> – focused on </a:t>
            </a:r>
            <a:r>
              <a:rPr lang="en-IE" dirty="0" err="1" smtClean="0"/>
              <a:t>IaaS</a:t>
            </a:r>
            <a:endParaRPr lang="en-IE" dirty="0" smtClean="0"/>
          </a:p>
          <a:p>
            <a:pPr lvl="1"/>
            <a:r>
              <a:rPr lang="en-IE" dirty="0" smtClean="0"/>
              <a:t>Heat Stack</a:t>
            </a:r>
          </a:p>
          <a:p>
            <a:pPr lvl="1"/>
            <a:r>
              <a:rPr lang="en-IE" dirty="0" smtClean="0"/>
              <a:t>Heat Template</a:t>
            </a:r>
          </a:p>
          <a:p>
            <a:pPr lvl="3"/>
            <a:r>
              <a:rPr lang="en-IE" dirty="0" smtClean="0"/>
              <a:t>Parameters</a:t>
            </a:r>
            <a:endParaRPr lang="en-IE" dirty="0"/>
          </a:p>
          <a:p>
            <a:pPr lvl="3"/>
            <a:r>
              <a:rPr lang="en-IE" dirty="0" smtClean="0"/>
              <a:t>Resources</a:t>
            </a:r>
            <a:endParaRPr lang="en-IE" dirty="0"/>
          </a:p>
          <a:p>
            <a:pPr lvl="3"/>
            <a:r>
              <a:rPr lang="en-IE" dirty="0" smtClean="0"/>
              <a:t>Output</a:t>
            </a:r>
          </a:p>
          <a:p>
            <a:pPr lvl="2"/>
            <a:r>
              <a:rPr lang="en-IE" dirty="0" smtClean="0"/>
              <a:t>HOT – Heat Orchestration Template</a:t>
            </a:r>
          </a:p>
          <a:p>
            <a:pPr lvl="3"/>
            <a:r>
              <a:rPr lang="en-IE" dirty="0" smtClean="0"/>
              <a:t>YAML</a:t>
            </a:r>
          </a:p>
          <a:p>
            <a:pPr lvl="2"/>
            <a:r>
              <a:rPr lang="en-IE" dirty="0" smtClean="0"/>
              <a:t>CFN – AWS </a:t>
            </a:r>
            <a:r>
              <a:rPr lang="en-IE" dirty="0" err="1" smtClean="0"/>
              <a:t>CloudFormation</a:t>
            </a:r>
            <a:r>
              <a:rPr lang="en-IE" dirty="0" smtClean="0"/>
              <a:t> Template</a:t>
            </a:r>
          </a:p>
          <a:p>
            <a:pPr lvl="3"/>
            <a:r>
              <a:rPr lang="en-IE" dirty="0" smtClean="0"/>
              <a:t>JSON</a:t>
            </a:r>
          </a:p>
          <a:p>
            <a:pPr lvl="1"/>
            <a:r>
              <a:rPr lang="en-IE" dirty="0" smtClean="0"/>
              <a:t>Rest API</a:t>
            </a:r>
          </a:p>
          <a:p>
            <a:pPr lvl="1"/>
            <a:r>
              <a:rPr lang="en-IE" dirty="0" smtClean="0"/>
              <a:t>Python based</a:t>
            </a:r>
          </a:p>
          <a:p>
            <a:pPr lvl="1"/>
            <a:r>
              <a:rPr lang="en-IE" dirty="0" err="1" smtClean="0"/>
              <a:t>PaaS</a:t>
            </a:r>
            <a:r>
              <a:rPr lang="en-IE" dirty="0" smtClean="0"/>
              <a:t> achieved through integration with third party automation engines such as chef or puppet</a:t>
            </a:r>
          </a:p>
          <a:p>
            <a:pPr marL="228600" lvl="1" indent="0">
              <a:buNone/>
            </a:pPr>
            <a:endParaRPr lang="en-IE" dirty="0" smtClean="0"/>
          </a:p>
          <a:p>
            <a:pPr lvl="1"/>
            <a:endParaRPr lang="en-IE" dirty="0" smtClean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068672" y="685800"/>
            <a:ext cx="5504642" cy="58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691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 Cloud Service Automation 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901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 Cloud Service Automation</a:t>
            </a:r>
          </a:p>
        </p:txBody>
      </p:sp>
      <p:sp>
        <p:nvSpPr>
          <p:cNvPr id="49" name="Content Placeholder 6"/>
          <p:cNvSpPr>
            <a:spLocks noGrp="1"/>
          </p:cNvSpPr>
          <p:nvPr>
            <p:ph sz="quarter" idx="16"/>
          </p:nvPr>
        </p:nvSpPr>
        <p:spPr>
          <a:xfrm>
            <a:off x="506073" y="1395184"/>
            <a:ext cx="6978361" cy="4435118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r>
              <a:rPr lang="en-US" sz="1600" dirty="0"/>
              <a:t>Highly automated service lifecycle management </a:t>
            </a:r>
          </a:p>
          <a:p>
            <a:pPr lvl="2">
              <a:spcAft>
                <a:spcPts val="0"/>
              </a:spcAft>
            </a:pPr>
            <a:r>
              <a:rPr lang="en-GB" sz="1600" dirty="0"/>
              <a:t>Service marketplace with modern user experience</a:t>
            </a:r>
          </a:p>
          <a:p>
            <a:pPr lvl="2">
              <a:spcAft>
                <a:spcPts val="0"/>
              </a:spcAft>
            </a:pPr>
            <a:r>
              <a:rPr lang="en-GB" sz="1600" dirty="0"/>
              <a:t>Highly customizable UI with mash-up capabilities</a:t>
            </a:r>
          </a:p>
          <a:p>
            <a:pPr lvl="2">
              <a:spcAft>
                <a:spcPts val="0"/>
              </a:spcAft>
            </a:pPr>
            <a:r>
              <a:rPr lang="en-GB" sz="1600" dirty="0"/>
              <a:t>Full stack services (SaaS, </a:t>
            </a:r>
            <a:r>
              <a:rPr lang="en-GB" sz="1600" dirty="0" err="1"/>
              <a:t>PaaS</a:t>
            </a:r>
            <a:r>
              <a:rPr lang="en-GB" sz="1600" dirty="0"/>
              <a:t>, </a:t>
            </a:r>
            <a:r>
              <a:rPr lang="en-GB" sz="1600" dirty="0" err="1"/>
              <a:t>Iaas</a:t>
            </a:r>
            <a:r>
              <a:rPr lang="en-GB" sz="1600" dirty="0"/>
              <a:t>)</a:t>
            </a:r>
          </a:p>
          <a:p>
            <a:pPr lvl="2">
              <a:spcAft>
                <a:spcPts val="0"/>
              </a:spcAft>
            </a:pPr>
            <a:r>
              <a:rPr lang="en-GB" sz="1600" dirty="0"/>
              <a:t>Sophisticated tools for service design modelling</a:t>
            </a:r>
          </a:p>
          <a:p>
            <a:pPr lvl="2">
              <a:spcAft>
                <a:spcPts val="0"/>
              </a:spcAft>
            </a:pPr>
            <a:endParaRPr lang="en-US" sz="1600" dirty="0"/>
          </a:p>
          <a:p>
            <a:pPr marL="0" lvl="2" indent="0">
              <a:spcBef>
                <a:spcPts val="800"/>
              </a:spcBef>
              <a:spcAft>
                <a:spcPts val="0"/>
              </a:spcAft>
              <a:buSzPct val="100000"/>
              <a:buNone/>
            </a:pPr>
            <a:r>
              <a:rPr lang="en-US" sz="1600" b="1" dirty="0">
                <a:solidFill>
                  <a:schemeClr val="accent1"/>
                </a:solidFill>
              </a:rPr>
              <a:t>Enterprise-grade management</a:t>
            </a:r>
          </a:p>
          <a:p>
            <a:pPr lvl="2">
              <a:spcAft>
                <a:spcPts val="0"/>
              </a:spcAft>
            </a:pPr>
            <a:r>
              <a:rPr lang="en-GB" sz="1600" dirty="0"/>
              <a:t>High availability, security</a:t>
            </a:r>
          </a:p>
          <a:p>
            <a:pPr lvl="2">
              <a:spcAft>
                <a:spcPts val="0"/>
              </a:spcAft>
            </a:pPr>
            <a:r>
              <a:rPr lang="en-GB" sz="1600" dirty="0"/>
              <a:t>Multi-tenant </a:t>
            </a:r>
            <a:r>
              <a:rPr lang="en-GB" sz="1600" dirty="0" err="1"/>
              <a:t>catalogs</a:t>
            </a:r>
            <a:r>
              <a:rPr lang="en-GB" sz="1600" dirty="0"/>
              <a:t> </a:t>
            </a:r>
            <a:r>
              <a:rPr lang="en-GB" sz="1600" dirty="0"/>
              <a:t>with role-based access</a:t>
            </a:r>
          </a:p>
          <a:p>
            <a:pPr lvl="2">
              <a:spcAft>
                <a:spcPts val="0"/>
              </a:spcAft>
            </a:pPr>
            <a:r>
              <a:rPr lang="en-GB" sz="1600" dirty="0"/>
              <a:t>I</a:t>
            </a:r>
            <a:r>
              <a:rPr lang="en-GB" sz="1600" dirty="0"/>
              <a:t>ntelligent resource utilization, monitoring</a:t>
            </a:r>
            <a:r>
              <a:rPr lang="en-GB" sz="1600" dirty="0"/>
              <a:t> </a:t>
            </a:r>
            <a:r>
              <a:rPr lang="en-GB" sz="1600" dirty="0"/>
              <a:t>and compliance</a:t>
            </a:r>
          </a:p>
          <a:p>
            <a:pPr lvl="2">
              <a:spcAft>
                <a:spcPts val="0"/>
              </a:spcAft>
            </a:pPr>
            <a:endParaRPr lang="en-US" sz="1600" dirty="0"/>
          </a:p>
          <a:p>
            <a:pPr>
              <a:spcBef>
                <a:spcPts val="800"/>
              </a:spcBef>
              <a:spcAft>
                <a:spcPts val="0"/>
              </a:spcAft>
            </a:pPr>
            <a:r>
              <a:rPr lang="en-US" sz="1600" dirty="0"/>
              <a:t>Flexible, open</a:t>
            </a:r>
            <a:r>
              <a:rPr lang="en-US" sz="1600" dirty="0"/>
              <a:t> </a:t>
            </a:r>
            <a:r>
              <a:rPr lang="en-US" sz="1600" dirty="0"/>
              <a:t>and extensible architecture</a:t>
            </a:r>
          </a:p>
          <a:p>
            <a:pPr lvl="2">
              <a:spcAft>
                <a:spcPts val="0"/>
              </a:spcAft>
            </a:pPr>
            <a:r>
              <a:rPr lang="en-GB" sz="1600" dirty="0"/>
              <a:t>Multi-hardware, multi-hypervisor</a:t>
            </a:r>
          </a:p>
          <a:p>
            <a:pPr lvl="2">
              <a:spcAft>
                <a:spcPts val="0"/>
              </a:spcAft>
            </a:pPr>
            <a:r>
              <a:rPr lang="en-GB" sz="1600" dirty="0"/>
              <a:t>Public cloud services</a:t>
            </a:r>
            <a:endParaRPr lang="en-US" sz="1600" baseline="30000" dirty="0"/>
          </a:p>
          <a:p>
            <a:pPr lvl="2">
              <a:spcAft>
                <a:spcPts val="0"/>
              </a:spcAft>
            </a:pPr>
            <a:r>
              <a:rPr lang="en-GB" sz="1600" dirty="0"/>
              <a:t>Out-of-box integration with HP and non-HP products</a:t>
            </a:r>
          </a:p>
          <a:p>
            <a:pPr lvl="2">
              <a:spcAft>
                <a:spcPts val="0"/>
              </a:spcAft>
            </a:pPr>
            <a:r>
              <a:rPr lang="en-GB" sz="1600" dirty="0"/>
              <a:t>APIs for third party integration</a:t>
            </a:r>
          </a:p>
        </p:txBody>
      </p:sp>
      <p:sp>
        <p:nvSpPr>
          <p:cNvPr id="15362" name="Subtitle 5"/>
          <p:cNvSpPr>
            <a:spLocks noGrp="1"/>
          </p:cNvSpPr>
          <p:nvPr>
            <p:ph type="subTitle" idx="1"/>
          </p:nvPr>
        </p:nvSpPr>
        <p:spPr>
          <a:xfrm>
            <a:off x="335913" y="817869"/>
            <a:ext cx="9976978" cy="369236"/>
          </a:xfrm>
        </p:spPr>
        <p:txBody>
          <a:bodyPr/>
          <a:lstStyle/>
          <a:p>
            <a:r>
              <a:rPr lang="en-US" sz="2000" dirty="0" smtClean="0"/>
              <a:t>Enterprise grade service </a:t>
            </a:r>
            <a:r>
              <a:rPr lang="en-US" sz="2000" dirty="0"/>
              <a:t>lifecycle management for heterogeneous </a:t>
            </a:r>
            <a:r>
              <a:rPr lang="en-US" sz="2000" dirty="0" smtClean="0"/>
              <a:t>environments</a:t>
            </a:r>
            <a:endParaRPr lang="en-US" sz="2000" dirty="0"/>
          </a:p>
        </p:txBody>
      </p:sp>
      <p:sp>
        <p:nvSpPr>
          <p:cNvPr id="57" name="Freeform 137"/>
          <p:cNvSpPr>
            <a:spLocks/>
          </p:cNvSpPr>
          <p:nvPr/>
        </p:nvSpPr>
        <p:spPr bwMode="auto">
          <a:xfrm>
            <a:off x="9866352" y="3275226"/>
            <a:ext cx="1292074" cy="694322"/>
          </a:xfrm>
          <a:custGeom>
            <a:avLst/>
            <a:gdLst>
              <a:gd name="T0" fmla="*/ 414 w 446"/>
              <a:gd name="T1" fmla="*/ 158 h 240"/>
              <a:gd name="T2" fmla="*/ 394 w 446"/>
              <a:gd name="T3" fmla="*/ 155 h 240"/>
              <a:gd name="T4" fmla="*/ 348 w 446"/>
              <a:gd name="T5" fmla="*/ 91 h 240"/>
              <a:gd name="T6" fmla="*/ 285 w 446"/>
              <a:gd name="T7" fmla="*/ 92 h 240"/>
              <a:gd name="T8" fmla="*/ 228 w 446"/>
              <a:gd name="T9" fmla="*/ 22 h 240"/>
              <a:gd name="T10" fmla="*/ 98 w 446"/>
              <a:gd name="T11" fmla="*/ 73 h 240"/>
              <a:gd name="T12" fmla="*/ 91 w 446"/>
              <a:gd name="T13" fmla="*/ 98 h 240"/>
              <a:gd name="T14" fmla="*/ 16 w 446"/>
              <a:gd name="T15" fmla="*/ 140 h 240"/>
              <a:gd name="T16" fmla="*/ 53 w 446"/>
              <a:gd name="T17" fmla="*/ 234 h 240"/>
              <a:gd name="T18" fmla="*/ 81 w 446"/>
              <a:gd name="T19" fmla="*/ 240 h 240"/>
              <a:gd name="T20" fmla="*/ 402 w 446"/>
              <a:gd name="T21" fmla="*/ 240 h 240"/>
              <a:gd name="T22" fmla="*/ 436 w 446"/>
              <a:gd name="T23" fmla="*/ 214 h 240"/>
              <a:gd name="T24" fmla="*/ 414 w 446"/>
              <a:gd name="T25" fmla="*/ 158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46" h="240">
                <a:moveTo>
                  <a:pt x="414" y="158"/>
                </a:moveTo>
                <a:cubicBezTo>
                  <a:pt x="408" y="155"/>
                  <a:pt x="401" y="154"/>
                  <a:pt x="394" y="155"/>
                </a:cubicBezTo>
                <a:cubicBezTo>
                  <a:pt x="392" y="128"/>
                  <a:pt x="375" y="103"/>
                  <a:pt x="348" y="91"/>
                </a:cubicBezTo>
                <a:cubicBezTo>
                  <a:pt x="327" y="82"/>
                  <a:pt x="304" y="83"/>
                  <a:pt x="285" y="92"/>
                </a:cubicBezTo>
                <a:cubicBezTo>
                  <a:pt x="278" y="61"/>
                  <a:pt x="258" y="35"/>
                  <a:pt x="228" y="22"/>
                </a:cubicBezTo>
                <a:cubicBezTo>
                  <a:pt x="178" y="0"/>
                  <a:pt x="120" y="23"/>
                  <a:pt x="98" y="73"/>
                </a:cubicBezTo>
                <a:cubicBezTo>
                  <a:pt x="94" y="81"/>
                  <a:pt x="92" y="89"/>
                  <a:pt x="91" y="98"/>
                </a:cubicBezTo>
                <a:cubicBezTo>
                  <a:pt x="60" y="94"/>
                  <a:pt x="29" y="110"/>
                  <a:pt x="16" y="140"/>
                </a:cubicBezTo>
                <a:cubicBezTo>
                  <a:pt x="0" y="176"/>
                  <a:pt x="17" y="218"/>
                  <a:pt x="53" y="234"/>
                </a:cubicBezTo>
                <a:cubicBezTo>
                  <a:pt x="62" y="238"/>
                  <a:pt x="72" y="240"/>
                  <a:pt x="81" y="240"/>
                </a:cubicBezTo>
                <a:cubicBezTo>
                  <a:pt x="402" y="240"/>
                  <a:pt x="402" y="240"/>
                  <a:pt x="402" y="240"/>
                </a:cubicBezTo>
                <a:cubicBezTo>
                  <a:pt x="417" y="238"/>
                  <a:pt x="430" y="228"/>
                  <a:pt x="436" y="214"/>
                </a:cubicBezTo>
                <a:cubicBezTo>
                  <a:pt x="446" y="192"/>
                  <a:pt x="436" y="167"/>
                  <a:pt x="414" y="158"/>
                </a:cubicBezTo>
              </a:path>
            </a:pathLst>
          </a:custGeom>
          <a:solidFill>
            <a:srgbClr val="E5E8E8"/>
          </a:solidFill>
          <a:ln>
            <a:noFill/>
          </a:ln>
        </p:spPr>
        <p:txBody>
          <a:bodyPr vert="horz" wrap="square" lIns="228540" tIns="45708" rIns="91416" bIns="45708" numCol="1" anchor="t" anchorCtr="1" compatLnSpc="1">
            <a:prstTxWarp prst="textNoShape">
              <a:avLst/>
            </a:prstTxWarp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 </a:t>
            </a:r>
            <a:br>
              <a:rPr lang="en-US" sz="1200" dirty="0">
                <a:solidFill>
                  <a:prstClr val="black"/>
                </a:solidFill>
              </a:rPr>
            </a:b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8" name="Freeform 137"/>
          <p:cNvSpPr>
            <a:spLocks/>
          </p:cNvSpPr>
          <p:nvPr/>
        </p:nvSpPr>
        <p:spPr bwMode="auto">
          <a:xfrm>
            <a:off x="8371224" y="3275226"/>
            <a:ext cx="1292074" cy="694322"/>
          </a:xfrm>
          <a:custGeom>
            <a:avLst/>
            <a:gdLst>
              <a:gd name="T0" fmla="*/ 414 w 446"/>
              <a:gd name="T1" fmla="*/ 158 h 240"/>
              <a:gd name="T2" fmla="*/ 394 w 446"/>
              <a:gd name="T3" fmla="*/ 155 h 240"/>
              <a:gd name="T4" fmla="*/ 348 w 446"/>
              <a:gd name="T5" fmla="*/ 91 h 240"/>
              <a:gd name="T6" fmla="*/ 285 w 446"/>
              <a:gd name="T7" fmla="*/ 92 h 240"/>
              <a:gd name="T8" fmla="*/ 228 w 446"/>
              <a:gd name="T9" fmla="*/ 22 h 240"/>
              <a:gd name="T10" fmla="*/ 98 w 446"/>
              <a:gd name="T11" fmla="*/ 73 h 240"/>
              <a:gd name="T12" fmla="*/ 91 w 446"/>
              <a:gd name="T13" fmla="*/ 98 h 240"/>
              <a:gd name="T14" fmla="*/ 16 w 446"/>
              <a:gd name="T15" fmla="*/ 140 h 240"/>
              <a:gd name="T16" fmla="*/ 53 w 446"/>
              <a:gd name="T17" fmla="*/ 234 h 240"/>
              <a:gd name="T18" fmla="*/ 81 w 446"/>
              <a:gd name="T19" fmla="*/ 240 h 240"/>
              <a:gd name="T20" fmla="*/ 402 w 446"/>
              <a:gd name="T21" fmla="*/ 240 h 240"/>
              <a:gd name="T22" fmla="*/ 436 w 446"/>
              <a:gd name="T23" fmla="*/ 214 h 240"/>
              <a:gd name="T24" fmla="*/ 414 w 446"/>
              <a:gd name="T25" fmla="*/ 158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46" h="240">
                <a:moveTo>
                  <a:pt x="414" y="158"/>
                </a:moveTo>
                <a:cubicBezTo>
                  <a:pt x="408" y="155"/>
                  <a:pt x="401" y="154"/>
                  <a:pt x="394" y="155"/>
                </a:cubicBezTo>
                <a:cubicBezTo>
                  <a:pt x="392" y="128"/>
                  <a:pt x="375" y="103"/>
                  <a:pt x="348" y="91"/>
                </a:cubicBezTo>
                <a:cubicBezTo>
                  <a:pt x="327" y="82"/>
                  <a:pt x="304" y="83"/>
                  <a:pt x="285" y="92"/>
                </a:cubicBezTo>
                <a:cubicBezTo>
                  <a:pt x="278" y="61"/>
                  <a:pt x="258" y="35"/>
                  <a:pt x="228" y="22"/>
                </a:cubicBezTo>
                <a:cubicBezTo>
                  <a:pt x="178" y="0"/>
                  <a:pt x="120" y="23"/>
                  <a:pt x="98" y="73"/>
                </a:cubicBezTo>
                <a:cubicBezTo>
                  <a:pt x="94" y="81"/>
                  <a:pt x="92" y="89"/>
                  <a:pt x="91" y="98"/>
                </a:cubicBezTo>
                <a:cubicBezTo>
                  <a:pt x="60" y="94"/>
                  <a:pt x="29" y="110"/>
                  <a:pt x="16" y="140"/>
                </a:cubicBezTo>
                <a:cubicBezTo>
                  <a:pt x="0" y="176"/>
                  <a:pt x="17" y="218"/>
                  <a:pt x="53" y="234"/>
                </a:cubicBezTo>
                <a:cubicBezTo>
                  <a:pt x="62" y="238"/>
                  <a:pt x="72" y="240"/>
                  <a:pt x="81" y="240"/>
                </a:cubicBezTo>
                <a:cubicBezTo>
                  <a:pt x="402" y="240"/>
                  <a:pt x="402" y="240"/>
                  <a:pt x="402" y="240"/>
                </a:cubicBezTo>
                <a:cubicBezTo>
                  <a:pt x="417" y="238"/>
                  <a:pt x="430" y="228"/>
                  <a:pt x="436" y="214"/>
                </a:cubicBezTo>
                <a:cubicBezTo>
                  <a:pt x="446" y="192"/>
                  <a:pt x="436" y="167"/>
                  <a:pt x="414" y="158"/>
                </a:cubicBezTo>
              </a:path>
            </a:pathLst>
          </a:custGeom>
          <a:solidFill>
            <a:srgbClr val="E5E8E8"/>
          </a:solidFill>
          <a:ln>
            <a:noFill/>
          </a:ln>
        </p:spPr>
        <p:txBody>
          <a:bodyPr vert="horz" wrap="square" lIns="228540" tIns="45708" rIns="91416" bIns="45708" numCol="1" anchor="t" anchorCtr="1" compatLnSpc="1">
            <a:prstTxWarp prst="textNoShape">
              <a:avLst/>
            </a:prstTxWarp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 </a:t>
            </a:r>
            <a:br>
              <a:rPr lang="en-US" sz="1200" dirty="0">
                <a:solidFill>
                  <a:prstClr val="black"/>
                </a:solidFill>
              </a:rPr>
            </a:b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0" name="Freeform 137"/>
          <p:cNvSpPr>
            <a:spLocks/>
          </p:cNvSpPr>
          <p:nvPr/>
        </p:nvSpPr>
        <p:spPr bwMode="auto">
          <a:xfrm>
            <a:off x="9039889" y="3224439"/>
            <a:ext cx="1292074" cy="694322"/>
          </a:xfrm>
          <a:custGeom>
            <a:avLst/>
            <a:gdLst>
              <a:gd name="T0" fmla="*/ 414 w 446"/>
              <a:gd name="T1" fmla="*/ 158 h 240"/>
              <a:gd name="T2" fmla="*/ 394 w 446"/>
              <a:gd name="T3" fmla="*/ 155 h 240"/>
              <a:gd name="T4" fmla="*/ 348 w 446"/>
              <a:gd name="T5" fmla="*/ 91 h 240"/>
              <a:gd name="T6" fmla="*/ 285 w 446"/>
              <a:gd name="T7" fmla="*/ 92 h 240"/>
              <a:gd name="T8" fmla="*/ 228 w 446"/>
              <a:gd name="T9" fmla="*/ 22 h 240"/>
              <a:gd name="T10" fmla="*/ 98 w 446"/>
              <a:gd name="T11" fmla="*/ 73 h 240"/>
              <a:gd name="T12" fmla="*/ 91 w 446"/>
              <a:gd name="T13" fmla="*/ 98 h 240"/>
              <a:gd name="T14" fmla="*/ 16 w 446"/>
              <a:gd name="T15" fmla="*/ 140 h 240"/>
              <a:gd name="T16" fmla="*/ 53 w 446"/>
              <a:gd name="T17" fmla="*/ 234 h 240"/>
              <a:gd name="T18" fmla="*/ 81 w 446"/>
              <a:gd name="T19" fmla="*/ 240 h 240"/>
              <a:gd name="T20" fmla="*/ 402 w 446"/>
              <a:gd name="T21" fmla="*/ 240 h 240"/>
              <a:gd name="T22" fmla="*/ 436 w 446"/>
              <a:gd name="T23" fmla="*/ 214 h 240"/>
              <a:gd name="T24" fmla="*/ 414 w 446"/>
              <a:gd name="T25" fmla="*/ 158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46" h="240">
                <a:moveTo>
                  <a:pt x="414" y="158"/>
                </a:moveTo>
                <a:cubicBezTo>
                  <a:pt x="408" y="155"/>
                  <a:pt x="401" y="154"/>
                  <a:pt x="394" y="155"/>
                </a:cubicBezTo>
                <a:cubicBezTo>
                  <a:pt x="392" y="128"/>
                  <a:pt x="375" y="103"/>
                  <a:pt x="348" y="91"/>
                </a:cubicBezTo>
                <a:cubicBezTo>
                  <a:pt x="327" y="82"/>
                  <a:pt x="304" y="83"/>
                  <a:pt x="285" y="92"/>
                </a:cubicBezTo>
                <a:cubicBezTo>
                  <a:pt x="278" y="61"/>
                  <a:pt x="258" y="35"/>
                  <a:pt x="228" y="22"/>
                </a:cubicBezTo>
                <a:cubicBezTo>
                  <a:pt x="178" y="0"/>
                  <a:pt x="120" y="23"/>
                  <a:pt x="98" y="73"/>
                </a:cubicBezTo>
                <a:cubicBezTo>
                  <a:pt x="94" y="81"/>
                  <a:pt x="92" y="89"/>
                  <a:pt x="91" y="98"/>
                </a:cubicBezTo>
                <a:cubicBezTo>
                  <a:pt x="60" y="94"/>
                  <a:pt x="29" y="110"/>
                  <a:pt x="16" y="140"/>
                </a:cubicBezTo>
                <a:cubicBezTo>
                  <a:pt x="0" y="176"/>
                  <a:pt x="17" y="218"/>
                  <a:pt x="53" y="234"/>
                </a:cubicBezTo>
                <a:cubicBezTo>
                  <a:pt x="62" y="238"/>
                  <a:pt x="72" y="240"/>
                  <a:pt x="81" y="240"/>
                </a:cubicBezTo>
                <a:cubicBezTo>
                  <a:pt x="402" y="240"/>
                  <a:pt x="402" y="240"/>
                  <a:pt x="402" y="240"/>
                </a:cubicBezTo>
                <a:cubicBezTo>
                  <a:pt x="417" y="238"/>
                  <a:pt x="430" y="228"/>
                  <a:pt x="436" y="214"/>
                </a:cubicBezTo>
                <a:cubicBezTo>
                  <a:pt x="446" y="192"/>
                  <a:pt x="436" y="167"/>
                  <a:pt x="414" y="158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228540" tIns="45708" rIns="91416" bIns="45708" numCol="1" anchor="t" anchorCtr="1" compatLnSpc="1">
            <a:prstTxWarp prst="textNoShape">
              <a:avLst/>
            </a:prstTxWarp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 </a:t>
            </a:r>
            <a:br>
              <a:rPr lang="en-US" sz="1200" dirty="0">
                <a:solidFill>
                  <a:prstClr val="black"/>
                </a:solidFill>
              </a:rPr>
            </a:br>
            <a:r>
              <a:rPr lang="en-US" sz="1200" dirty="0">
                <a:solidFill>
                  <a:prstClr val="black"/>
                </a:solidFill>
              </a:rPr>
              <a:t>Cloud </a:t>
            </a:r>
            <a:br>
              <a:rPr lang="en-US" sz="1200" dirty="0">
                <a:solidFill>
                  <a:prstClr val="black"/>
                </a:solidFill>
              </a:rPr>
            </a:br>
            <a:r>
              <a:rPr lang="en-US" sz="1200" dirty="0">
                <a:solidFill>
                  <a:prstClr val="black"/>
                </a:solidFill>
              </a:rPr>
              <a:t>management</a:t>
            </a:r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61" name="Group 10"/>
          <p:cNvGrpSpPr/>
          <p:nvPr/>
        </p:nvGrpSpPr>
        <p:grpSpPr>
          <a:xfrm>
            <a:off x="8033110" y="4290666"/>
            <a:ext cx="3505624" cy="501089"/>
            <a:chOff x="4659155" y="3817227"/>
            <a:chExt cx="3506537" cy="501220"/>
          </a:xfrm>
        </p:grpSpPr>
        <p:grpSp>
          <p:nvGrpSpPr>
            <p:cNvPr id="87" name="Group 67"/>
            <p:cNvGrpSpPr>
              <a:grpSpLocks noChangeAspect="1"/>
            </p:cNvGrpSpPr>
            <p:nvPr/>
          </p:nvGrpSpPr>
          <p:grpSpPr>
            <a:xfrm>
              <a:off x="7517958" y="3838117"/>
              <a:ext cx="647734" cy="459440"/>
              <a:chOff x="573088" y="973138"/>
              <a:chExt cx="819150" cy="581025"/>
            </a:xfrm>
            <a:solidFill>
              <a:schemeClr val="accent4"/>
            </a:solidFill>
          </p:grpSpPr>
          <p:sp>
            <p:nvSpPr>
              <p:cNvPr id="135" name="Freeform 5"/>
              <p:cNvSpPr>
                <a:spLocks/>
              </p:cNvSpPr>
              <p:nvPr/>
            </p:nvSpPr>
            <p:spPr bwMode="auto">
              <a:xfrm>
                <a:off x="573088" y="1101725"/>
                <a:ext cx="819150" cy="452438"/>
              </a:xfrm>
              <a:custGeom>
                <a:avLst/>
                <a:gdLst/>
                <a:ahLst/>
                <a:cxnLst>
                  <a:cxn ang="0">
                    <a:pos x="367" y="127"/>
                  </a:cxn>
                  <a:cxn ang="0">
                    <a:pos x="366" y="127"/>
                  </a:cxn>
                  <a:cxn ang="0">
                    <a:pos x="366" y="127"/>
                  </a:cxn>
                  <a:cxn ang="0">
                    <a:pos x="354" y="123"/>
                  </a:cxn>
                  <a:cxn ang="0">
                    <a:pos x="333" y="85"/>
                  </a:cxn>
                  <a:cxn ang="0">
                    <a:pos x="316" y="96"/>
                  </a:cxn>
                  <a:cxn ang="0">
                    <a:pos x="335" y="134"/>
                  </a:cxn>
                  <a:cxn ang="0">
                    <a:pos x="336" y="144"/>
                  </a:cxn>
                  <a:cxn ang="0">
                    <a:pos x="346" y="143"/>
                  </a:cxn>
                  <a:cxn ang="0">
                    <a:pos x="348" y="143"/>
                  </a:cxn>
                  <a:cxn ang="0">
                    <a:pos x="359" y="145"/>
                  </a:cxn>
                  <a:cxn ang="0">
                    <a:pos x="359" y="145"/>
                  </a:cxn>
                  <a:cxn ang="0">
                    <a:pos x="375" y="170"/>
                  </a:cxn>
                  <a:cxn ang="0">
                    <a:pos x="372" y="180"/>
                  </a:cxn>
                  <a:cxn ang="0">
                    <a:pos x="351" y="197"/>
                  </a:cxn>
                  <a:cxn ang="0">
                    <a:pos x="73" y="197"/>
                  </a:cxn>
                  <a:cxn ang="0">
                    <a:pos x="72" y="197"/>
                  </a:cxn>
                  <a:cxn ang="0">
                    <a:pos x="72" y="197"/>
                  </a:cxn>
                  <a:cxn ang="0">
                    <a:pos x="51" y="193"/>
                  </a:cxn>
                  <a:cxn ang="0">
                    <a:pos x="20" y="145"/>
                  </a:cxn>
                  <a:cxn ang="0">
                    <a:pos x="24" y="124"/>
                  </a:cxn>
                  <a:cxn ang="0">
                    <a:pos x="72" y="93"/>
                  </a:cxn>
                  <a:cxn ang="0">
                    <a:pos x="79" y="93"/>
                  </a:cxn>
                  <a:cxn ang="0">
                    <a:pos x="89" y="94"/>
                  </a:cxn>
                  <a:cxn ang="0">
                    <a:pos x="90" y="85"/>
                  </a:cxn>
                  <a:cxn ang="0">
                    <a:pos x="96" y="66"/>
                  </a:cxn>
                  <a:cxn ang="0">
                    <a:pos x="166" y="20"/>
                  </a:cxn>
                  <a:cxn ang="0">
                    <a:pos x="188" y="23"/>
                  </a:cxn>
                  <a:cxn ang="0">
                    <a:pos x="188" y="14"/>
                  </a:cxn>
                  <a:cxn ang="0">
                    <a:pos x="189" y="3"/>
                  </a:cxn>
                  <a:cxn ang="0">
                    <a:pos x="166" y="0"/>
                  </a:cxn>
                  <a:cxn ang="0">
                    <a:pos x="77" y="58"/>
                  </a:cxn>
                  <a:cxn ang="0">
                    <a:pos x="72" y="73"/>
                  </a:cxn>
                  <a:cxn ang="0">
                    <a:pos x="72" y="73"/>
                  </a:cxn>
                  <a:cxn ang="0">
                    <a:pos x="6" y="116"/>
                  </a:cxn>
                  <a:cxn ang="0">
                    <a:pos x="0" y="145"/>
                  </a:cxn>
                  <a:cxn ang="0">
                    <a:pos x="44" y="211"/>
                  </a:cxn>
                  <a:cxn ang="0">
                    <a:pos x="71" y="217"/>
                  </a:cxn>
                  <a:cxn ang="0">
                    <a:pos x="71" y="217"/>
                  </a:cxn>
                  <a:cxn ang="0">
                    <a:pos x="352" y="217"/>
                  </a:cxn>
                  <a:cxn ang="0">
                    <a:pos x="352" y="217"/>
                  </a:cxn>
                  <a:cxn ang="0">
                    <a:pos x="391" y="188"/>
                  </a:cxn>
                  <a:cxn ang="0">
                    <a:pos x="395" y="170"/>
                  </a:cxn>
                  <a:cxn ang="0">
                    <a:pos x="367" y="127"/>
                  </a:cxn>
                </a:cxnLst>
                <a:rect l="0" t="0" r="r" b="b"/>
                <a:pathLst>
                  <a:path w="395" h="217">
                    <a:moveTo>
                      <a:pt x="367" y="127"/>
                    </a:moveTo>
                    <a:cubicBezTo>
                      <a:pt x="366" y="127"/>
                      <a:pt x="366" y="127"/>
                      <a:pt x="366" y="127"/>
                    </a:cubicBezTo>
                    <a:cubicBezTo>
                      <a:pt x="366" y="127"/>
                      <a:pt x="366" y="127"/>
                      <a:pt x="366" y="127"/>
                    </a:cubicBezTo>
                    <a:cubicBezTo>
                      <a:pt x="362" y="125"/>
                      <a:pt x="358" y="124"/>
                      <a:pt x="354" y="123"/>
                    </a:cubicBezTo>
                    <a:cubicBezTo>
                      <a:pt x="351" y="109"/>
                      <a:pt x="344" y="96"/>
                      <a:pt x="333" y="85"/>
                    </a:cubicBezTo>
                    <a:cubicBezTo>
                      <a:pt x="328" y="89"/>
                      <a:pt x="322" y="93"/>
                      <a:pt x="316" y="96"/>
                    </a:cubicBezTo>
                    <a:cubicBezTo>
                      <a:pt x="327" y="106"/>
                      <a:pt x="334" y="119"/>
                      <a:pt x="335" y="134"/>
                    </a:cubicBezTo>
                    <a:cubicBezTo>
                      <a:pt x="336" y="144"/>
                      <a:pt x="336" y="144"/>
                      <a:pt x="336" y="144"/>
                    </a:cubicBezTo>
                    <a:cubicBezTo>
                      <a:pt x="346" y="143"/>
                      <a:pt x="346" y="143"/>
                      <a:pt x="346" y="143"/>
                    </a:cubicBezTo>
                    <a:cubicBezTo>
                      <a:pt x="347" y="143"/>
                      <a:pt x="347" y="143"/>
                      <a:pt x="348" y="143"/>
                    </a:cubicBezTo>
                    <a:cubicBezTo>
                      <a:pt x="352" y="143"/>
                      <a:pt x="355" y="144"/>
                      <a:pt x="359" y="145"/>
                    </a:cubicBezTo>
                    <a:cubicBezTo>
                      <a:pt x="359" y="145"/>
                      <a:pt x="359" y="145"/>
                      <a:pt x="359" y="145"/>
                    </a:cubicBezTo>
                    <a:cubicBezTo>
                      <a:pt x="369" y="149"/>
                      <a:pt x="375" y="159"/>
                      <a:pt x="375" y="170"/>
                    </a:cubicBezTo>
                    <a:cubicBezTo>
                      <a:pt x="375" y="173"/>
                      <a:pt x="374" y="177"/>
                      <a:pt x="372" y="180"/>
                    </a:cubicBezTo>
                    <a:cubicBezTo>
                      <a:pt x="368" y="190"/>
                      <a:pt x="360" y="196"/>
                      <a:pt x="351" y="197"/>
                    </a:cubicBezTo>
                    <a:cubicBezTo>
                      <a:pt x="73" y="197"/>
                      <a:pt x="73" y="197"/>
                      <a:pt x="73" y="197"/>
                    </a:cubicBezTo>
                    <a:cubicBezTo>
                      <a:pt x="72" y="197"/>
                      <a:pt x="72" y="197"/>
                      <a:pt x="72" y="197"/>
                    </a:cubicBezTo>
                    <a:cubicBezTo>
                      <a:pt x="72" y="197"/>
                      <a:pt x="72" y="197"/>
                      <a:pt x="72" y="197"/>
                    </a:cubicBezTo>
                    <a:cubicBezTo>
                      <a:pt x="65" y="197"/>
                      <a:pt x="58" y="196"/>
                      <a:pt x="51" y="193"/>
                    </a:cubicBezTo>
                    <a:cubicBezTo>
                      <a:pt x="32" y="184"/>
                      <a:pt x="20" y="165"/>
                      <a:pt x="20" y="145"/>
                    </a:cubicBezTo>
                    <a:cubicBezTo>
                      <a:pt x="20" y="138"/>
                      <a:pt x="21" y="131"/>
                      <a:pt x="24" y="124"/>
                    </a:cubicBezTo>
                    <a:cubicBezTo>
                      <a:pt x="33" y="104"/>
                      <a:pt x="52" y="93"/>
                      <a:pt x="72" y="93"/>
                    </a:cubicBezTo>
                    <a:cubicBezTo>
                      <a:pt x="75" y="93"/>
                      <a:pt x="77" y="93"/>
                      <a:pt x="79" y="93"/>
                    </a:cubicBezTo>
                    <a:cubicBezTo>
                      <a:pt x="89" y="94"/>
                      <a:pt x="89" y="94"/>
                      <a:pt x="89" y="94"/>
                    </a:cubicBezTo>
                    <a:cubicBezTo>
                      <a:pt x="90" y="85"/>
                      <a:pt x="90" y="85"/>
                      <a:pt x="90" y="85"/>
                    </a:cubicBezTo>
                    <a:cubicBezTo>
                      <a:pt x="91" y="78"/>
                      <a:pt x="93" y="72"/>
                      <a:pt x="96" y="66"/>
                    </a:cubicBezTo>
                    <a:cubicBezTo>
                      <a:pt x="108" y="37"/>
                      <a:pt x="136" y="20"/>
                      <a:pt x="166" y="20"/>
                    </a:cubicBezTo>
                    <a:cubicBezTo>
                      <a:pt x="173" y="20"/>
                      <a:pt x="181" y="21"/>
                      <a:pt x="188" y="23"/>
                    </a:cubicBezTo>
                    <a:cubicBezTo>
                      <a:pt x="188" y="20"/>
                      <a:pt x="188" y="17"/>
                      <a:pt x="188" y="14"/>
                    </a:cubicBezTo>
                    <a:cubicBezTo>
                      <a:pt x="188" y="10"/>
                      <a:pt x="188" y="7"/>
                      <a:pt x="189" y="3"/>
                    </a:cubicBezTo>
                    <a:cubicBezTo>
                      <a:pt x="181" y="1"/>
                      <a:pt x="173" y="0"/>
                      <a:pt x="166" y="0"/>
                    </a:cubicBezTo>
                    <a:cubicBezTo>
                      <a:pt x="129" y="0"/>
                      <a:pt x="93" y="21"/>
                      <a:pt x="77" y="58"/>
                    </a:cubicBezTo>
                    <a:cubicBezTo>
                      <a:pt x="75" y="63"/>
                      <a:pt x="74" y="68"/>
                      <a:pt x="72" y="73"/>
                    </a:cubicBezTo>
                    <a:cubicBezTo>
                      <a:pt x="72" y="73"/>
                      <a:pt x="72" y="73"/>
                      <a:pt x="72" y="73"/>
                    </a:cubicBezTo>
                    <a:cubicBezTo>
                      <a:pt x="44" y="73"/>
                      <a:pt x="18" y="89"/>
                      <a:pt x="6" y="116"/>
                    </a:cubicBezTo>
                    <a:cubicBezTo>
                      <a:pt x="2" y="125"/>
                      <a:pt x="0" y="135"/>
                      <a:pt x="0" y="145"/>
                    </a:cubicBezTo>
                    <a:cubicBezTo>
                      <a:pt x="0" y="173"/>
                      <a:pt x="16" y="199"/>
                      <a:pt x="44" y="211"/>
                    </a:cubicBezTo>
                    <a:cubicBezTo>
                      <a:pt x="52" y="215"/>
                      <a:pt x="62" y="217"/>
                      <a:pt x="71" y="217"/>
                    </a:cubicBezTo>
                    <a:cubicBezTo>
                      <a:pt x="71" y="217"/>
                      <a:pt x="71" y="217"/>
                      <a:pt x="71" y="217"/>
                    </a:cubicBezTo>
                    <a:cubicBezTo>
                      <a:pt x="352" y="217"/>
                      <a:pt x="352" y="217"/>
                      <a:pt x="352" y="217"/>
                    </a:cubicBezTo>
                    <a:cubicBezTo>
                      <a:pt x="352" y="217"/>
                      <a:pt x="352" y="217"/>
                      <a:pt x="352" y="217"/>
                    </a:cubicBezTo>
                    <a:cubicBezTo>
                      <a:pt x="369" y="215"/>
                      <a:pt x="384" y="204"/>
                      <a:pt x="391" y="188"/>
                    </a:cubicBezTo>
                    <a:cubicBezTo>
                      <a:pt x="393" y="182"/>
                      <a:pt x="395" y="176"/>
                      <a:pt x="395" y="170"/>
                    </a:cubicBezTo>
                    <a:cubicBezTo>
                      <a:pt x="395" y="151"/>
                      <a:pt x="384" y="134"/>
                      <a:pt x="367" y="12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Freeform 6"/>
              <p:cNvSpPr>
                <a:spLocks noEditPoints="1"/>
              </p:cNvSpPr>
              <p:nvPr/>
            </p:nvSpPr>
            <p:spPr bwMode="auto">
              <a:xfrm>
                <a:off x="992188" y="973138"/>
                <a:ext cx="314325" cy="315913"/>
              </a:xfrm>
              <a:custGeom>
                <a:avLst/>
                <a:gdLst/>
                <a:ahLst/>
                <a:cxnLst>
                  <a:cxn ang="0">
                    <a:pos x="118" y="81"/>
                  </a:cxn>
                  <a:cxn ang="0">
                    <a:pos x="135" y="107"/>
                  </a:cxn>
                  <a:cxn ang="0">
                    <a:pos x="94" y="140"/>
                  </a:cxn>
                  <a:cxn ang="0">
                    <a:pos x="129" y="117"/>
                  </a:cxn>
                  <a:cxn ang="0">
                    <a:pos x="23" y="117"/>
                  </a:cxn>
                  <a:cxn ang="0">
                    <a:pos x="57" y="140"/>
                  </a:cxn>
                  <a:cxn ang="0">
                    <a:pos x="17" y="107"/>
                  </a:cxn>
                  <a:cxn ang="0">
                    <a:pos x="33" y="81"/>
                  </a:cxn>
                  <a:cxn ang="0">
                    <a:pos x="17" y="107"/>
                  </a:cxn>
                  <a:cxn ang="0">
                    <a:pos x="38" y="45"/>
                  </a:cxn>
                  <a:cxn ang="0">
                    <a:pos x="10" y="72"/>
                  </a:cxn>
                  <a:cxn ang="0">
                    <a:pos x="57" y="13"/>
                  </a:cxn>
                  <a:cxn ang="0">
                    <a:pos x="23" y="36"/>
                  </a:cxn>
                  <a:cxn ang="0">
                    <a:pos x="129" y="36"/>
                  </a:cxn>
                  <a:cxn ang="0">
                    <a:pos x="94" y="13"/>
                  </a:cxn>
                  <a:cxn ang="0">
                    <a:pos x="81" y="72"/>
                  </a:cxn>
                  <a:cxn ang="0">
                    <a:pos x="103" y="45"/>
                  </a:cxn>
                  <a:cxn ang="0">
                    <a:pos x="81" y="72"/>
                  </a:cxn>
                  <a:cxn ang="0">
                    <a:pos x="81" y="81"/>
                  </a:cxn>
                  <a:cxn ang="0">
                    <a:pos x="104" y="107"/>
                  </a:cxn>
                  <a:cxn ang="0">
                    <a:pos x="81" y="139"/>
                  </a:cxn>
                  <a:cxn ang="0">
                    <a:pos x="99" y="117"/>
                  </a:cxn>
                  <a:cxn ang="0">
                    <a:pos x="71" y="117"/>
                  </a:cxn>
                  <a:cxn ang="0">
                    <a:pos x="52" y="117"/>
                  </a:cxn>
                  <a:cxn ang="0">
                    <a:pos x="71" y="81"/>
                  </a:cxn>
                  <a:cxn ang="0">
                    <a:pos x="48" y="107"/>
                  </a:cxn>
                  <a:cxn ang="0">
                    <a:pos x="71" y="81"/>
                  </a:cxn>
                  <a:cxn ang="0">
                    <a:pos x="71" y="72"/>
                  </a:cxn>
                  <a:cxn ang="0">
                    <a:pos x="48" y="45"/>
                  </a:cxn>
                  <a:cxn ang="0">
                    <a:pos x="71" y="13"/>
                  </a:cxn>
                  <a:cxn ang="0">
                    <a:pos x="52" y="36"/>
                  </a:cxn>
                  <a:cxn ang="0">
                    <a:pos x="99" y="36"/>
                  </a:cxn>
                  <a:cxn ang="0">
                    <a:pos x="81" y="14"/>
                  </a:cxn>
                  <a:cxn ang="0">
                    <a:pos x="135" y="45"/>
                  </a:cxn>
                  <a:cxn ang="0">
                    <a:pos x="118" y="72"/>
                  </a:cxn>
                  <a:cxn ang="0">
                    <a:pos x="135" y="45"/>
                  </a:cxn>
                  <a:cxn ang="0">
                    <a:pos x="0" y="76"/>
                  </a:cxn>
                  <a:cxn ang="0">
                    <a:pos x="152" y="76"/>
                  </a:cxn>
                </a:cxnLst>
                <a:rect l="0" t="0" r="r" b="b"/>
                <a:pathLst>
                  <a:path w="152" h="152">
                    <a:moveTo>
                      <a:pt x="114" y="107"/>
                    </a:moveTo>
                    <a:cubicBezTo>
                      <a:pt x="116" y="99"/>
                      <a:pt x="118" y="90"/>
                      <a:pt x="118" y="81"/>
                    </a:cubicBezTo>
                    <a:cubicBezTo>
                      <a:pt x="142" y="81"/>
                      <a:pt x="142" y="81"/>
                      <a:pt x="142" y="81"/>
                    </a:cubicBezTo>
                    <a:cubicBezTo>
                      <a:pt x="141" y="91"/>
                      <a:pt x="139" y="99"/>
                      <a:pt x="135" y="107"/>
                    </a:cubicBezTo>
                    <a:lnTo>
                      <a:pt x="114" y="107"/>
                    </a:lnTo>
                    <a:close/>
                    <a:moveTo>
                      <a:pt x="94" y="140"/>
                    </a:moveTo>
                    <a:cubicBezTo>
                      <a:pt x="101" y="134"/>
                      <a:pt x="106" y="126"/>
                      <a:pt x="110" y="117"/>
                    </a:cubicBezTo>
                    <a:cubicBezTo>
                      <a:pt x="129" y="117"/>
                      <a:pt x="129" y="117"/>
                      <a:pt x="129" y="117"/>
                    </a:cubicBezTo>
                    <a:cubicBezTo>
                      <a:pt x="120" y="128"/>
                      <a:pt x="108" y="136"/>
                      <a:pt x="94" y="140"/>
                    </a:cubicBezTo>
                    <a:moveTo>
                      <a:pt x="23" y="117"/>
                    </a:moveTo>
                    <a:cubicBezTo>
                      <a:pt x="41" y="117"/>
                      <a:pt x="41" y="117"/>
                      <a:pt x="41" y="117"/>
                    </a:cubicBezTo>
                    <a:cubicBezTo>
                      <a:pt x="45" y="126"/>
                      <a:pt x="51" y="134"/>
                      <a:pt x="57" y="140"/>
                    </a:cubicBezTo>
                    <a:cubicBezTo>
                      <a:pt x="44" y="136"/>
                      <a:pt x="32" y="128"/>
                      <a:pt x="23" y="117"/>
                    </a:cubicBezTo>
                    <a:moveTo>
                      <a:pt x="17" y="107"/>
                    </a:moveTo>
                    <a:cubicBezTo>
                      <a:pt x="13" y="99"/>
                      <a:pt x="10" y="91"/>
                      <a:pt x="10" y="81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4" y="90"/>
                      <a:pt x="35" y="99"/>
                      <a:pt x="38" y="107"/>
                    </a:cubicBezTo>
                    <a:lnTo>
                      <a:pt x="17" y="107"/>
                    </a:lnTo>
                    <a:close/>
                    <a:moveTo>
                      <a:pt x="17" y="45"/>
                    </a:moveTo>
                    <a:cubicBezTo>
                      <a:pt x="38" y="45"/>
                      <a:pt x="38" y="45"/>
                      <a:pt x="38" y="45"/>
                    </a:cubicBezTo>
                    <a:cubicBezTo>
                      <a:pt x="35" y="54"/>
                      <a:pt x="34" y="62"/>
                      <a:pt x="33" y="72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10" y="62"/>
                      <a:pt x="13" y="53"/>
                      <a:pt x="17" y="45"/>
                    </a:cubicBezTo>
                    <a:moveTo>
                      <a:pt x="57" y="13"/>
                    </a:moveTo>
                    <a:cubicBezTo>
                      <a:pt x="51" y="19"/>
                      <a:pt x="45" y="27"/>
                      <a:pt x="41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32" y="25"/>
                      <a:pt x="44" y="17"/>
                      <a:pt x="57" y="13"/>
                    </a:cubicBezTo>
                    <a:moveTo>
                      <a:pt x="129" y="36"/>
                    </a:moveTo>
                    <a:cubicBezTo>
                      <a:pt x="110" y="36"/>
                      <a:pt x="110" y="36"/>
                      <a:pt x="110" y="36"/>
                    </a:cubicBezTo>
                    <a:cubicBezTo>
                      <a:pt x="106" y="27"/>
                      <a:pt x="100" y="19"/>
                      <a:pt x="94" y="13"/>
                    </a:cubicBezTo>
                    <a:cubicBezTo>
                      <a:pt x="108" y="16"/>
                      <a:pt x="120" y="25"/>
                      <a:pt x="129" y="36"/>
                    </a:cubicBezTo>
                    <a:moveTo>
                      <a:pt x="81" y="72"/>
                    </a:moveTo>
                    <a:cubicBezTo>
                      <a:pt x="81" y="45"/>
                      <a:pt x="81" y="45"/>
                      <a:pt x="81" y="45"/>
                    </a:cubicBezTo>
                    <a:cubicBezTo>
                      <a:pt x="103" y="45"/>
                      <a:pt x="103" y="45"/>
                      <a:pt x="103" y="45"/>
                    </a:cubicBezTo>
                    <a:cubicBezTo>
                      <a:pt x="106" y="54"/>
                      <a:pt x="108" y="62"/>
                      <a:pt x="109" y="72"/>
                    </a:cubicBezTo>
                    <a:lnTo>
                      <a:pt x="81" y="72"/>
                    </a:lnTo>
                    <a:close/>
                    <a:moveTo>
                      <a:pt x="81" y="107"/>
                    </a:moveTo>
                    <a:cubicBezTo>
                      <a:pt x="81" y="81"/>
                      <a:pt x="81" y="81"/>
                      <a:pt x="81" y="81"/>
                    </a:cubicBezTo>
                    <a:cubicBezTo>
                      <a:pt x="109" y="81"/>
                      <a:pt x="109" y="81"/>
                      <a:pt x="109" y="81"/>
                    </a:cubicBezTo>
                    <a:cubicBezTo>
                      <a:pt x="108" y="90"/>
                      <a:pt x="106" y="99"/>
                      <a:pt x="104" y="107"/>
                    </a:cubicBezTo>
                    <a:lnTo>
                      <a:pt x="81" y="107"/>
                    </a:lnTo>
                    <a:close/>
                    <a:moveTo>
                      <a:pt x="81" y="139"/>
                    </a:moveTo>
                    <a:cubicBezTo>
                      <a:pt x="81" y="117"/>
                      <a:pt x="81" y="117"/>
                      <a:pt x="81" y="117"/>
                    </a:cubicBezTo>
                    <a:cubicBezTo>
                      <a:pt x="99" y="117"/>
                      <a:pt x="99" y="117"/>
                      <a:pt x="99" y="117"/>
                    </a:cubicBezTo>
                    <a:cubicBezTo>
                      <a:pt x="95" y="126"/>
                      <a:pt x="88" y="134"/>
                      <a:pt x="81" y="139"/>
                    </a:cubicBezTo>
                    <a:moveTo>
                      <a:pt x="71" y="117"/>
                    </a:moveTo>
                    <a:cubicBezTo>
                      <a:pt x="71" y="139"/>
                      <a:pt x="71" y="139"/>
                      <a:pt x="71" y="139"/>
                    </a:cubicBezTo>
                    <a:cubicBezTo>
                      <a:pt x="63" y="134"/>
                      <a:pt x="57" y="126"/>
                      <a:pt x="52" y="117"/>
                    </a:cubicBezTo>
                    <a:lnTo>
                      <a:pt x="71" y="117"/>
                    </a:lnTo>
                    <a:close/>
                    <a:moveTo>
                      <a:pt x="71" y="81"/>
                    </a:moveTo>
                    <a:cubicBezTo>
                      <a:pt x="71" y="107"/>
                      <a:pt x="71" y="107"/>
                      <a:pt x="71" y="107"/>
                    </a:cubicBezTo>
                    <a:cubicBezTo>
                      <a:pt x="48" y="107"/>
                      <a:pt x="48" y="107"/>
                      <a:pt x="48" y="107"/>
                    </a:cubicBezTo>
                    <a:cubicBezTo>
                      <a:pt x="45" y="99"/>
                      <a:pt x="43" y="90"/>
                      <a:pt x="43" y="81"/>
                    </a:cubicBezTo>
                    <a:lnTo>
                      <a:pt x="71" y="81"/>
                    </a:lnTo>
                    <a:close/>
                    <a:moveTo>
                      <a:pt x="71" y="45"/>
                    </a:moveTo>
                    <a:cubicBezTo>
                      <a:pt x="71" y="72"/>
                      <a:pt x="71" y="72"/>
                      <a:pt x="71" y="72"/>
                    </a:cubicBezTo>
                    <a:cubicBezTo>
                      <a:pt x="43" y="72"/>
                      <a:pt x="43" y="72"/>
                      <a:pt x="43" y="72"/>
                    </a:cubicBezTo>
                    <a:cubicBezTo>
                      <a:pt x="43" y="62"/>
                      <a:pt x="45" y="54"/>
                      <a:pt x="48" y="45"/>
                    </a:cubicBezTo>
                    <a:lnTo>
                      <a:pt x="71" y="45"/>
                    </a:lnTo>
                    <a:close/>
                    <a:moveTo>
                      <a:pt x="71" y="13"/>
                    </a:moveTo>
                    <a:cubicBezTo>
                      <a:pt x="71" y="36"/>
                      <a:pt x="71" y="36"/>
                      <a:pt x="71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7" y="27"/>
                      <a:pt x="63" y="19"/>
                      <a:pt x="71" y="13"/>
                    </a:cubicBezTo>
                    <a:moveTo>
                      <a:pt x="99" y="36"/>
                    </a:moveTo>
                    <a:cubicBezTo>
                      <a:pt x="81" y="36"/>
                      <a:pt x="81" y="36"/>
                      <a:pt x="81" y="36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8" y="19"/>
                      <a:pt x="94" y="27"/>
                      <a:pt x="99" y="36"/>
                    </a:cubicBezTo>
                    <a:moveTo>
                      <a:pt x="135" y="45"/>
                    </a:moveTo>
                    <a:cubicBezTo>
                      <a:pt x="139" y="53"/>
                      <a:pt x="141" y="62"/>
                      <a:pt x="142" y="72"/>
                    </a:cubicBezTo>
                    <a:cubicBezTo>
                      <a:pt x="118" y="72"/>
                      <a:pt x="118" y="72"/>
                      <a:pt x="118" y="72"/>
                    </a:cubicBezTo>
                    <a:cubicBezTo>
                      <a:pt x="118" y="62"/>
                      <a:pt x="116" y="54"/>
                      <a:pt x="114" y="45"/>
                    </a:cubicBezTo>
                    <a:lnTo>
                      <a:pt x="135" y="45"/>
                    </a:lnTo>
                    <a:close/>
                    <a:moveTo>
                      <a:pt x="76" y="0"/>
                    </a:moveTo>
                    <a:cubicBezTo>
                      <a:pt x="34" y="0"/>
                      <a:pt x="0" y="35"/>
                      <a:pt x="0" y="76"/>
                    </a:cubicBezTo>
                    <a:cubicBezTo>
                      <a:pt x="0" y="118"/>
                      <a:pt x="34" y="152"/>
                      <a:pt x="76" y="152"/>
                    </a:cubicBezTo>
                    <a:cubicBezTo>
                      <a:pt x="118" y="152"/>
                      <a:pt x="152" y="118"/>
                      <a:pt x="152" y="76"/>
                    </a:cubicBezTo>
                    <a:cubicBezTo>
                      <a:pt x="152" y="35"/>
                      <a:pt x="118" y="0"/>
                      <a:pt x="7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8" name="Group 70"/>
            <p:cNvGrpSpPr>
              <a:grpSpLocks noChangeAspect="1"/>
            </p:cNvGrpSpPr>
            <p:nvPr/>
          </p:nvGrpSpPr>
          <p:grpSpPr>
            <a:xfrm>
              <a:off x="5553077" y="3851669"/>
              <a:ext cx="649224" cy="432337"/>
              <a:chOff x="4857750" y="3446463"/>
              <a:chExt cx="815975" cy="577850"/>
            </a:xfrm>
            <a:solidFill>
              <a:schemeClr val="accent4"/>
            </a:solidFill>
          </p:grpSpPr>
          <p:sp>
            <p:nvSpPr>
              <p:cNvPr id="133" name="Freeform 81"/>
              <p:cNvSpPr>
                <a:spLocks/>
              </p:cNvSpPr>
              <p:nvPr/>
            </p:nvSpPr>
            <p:spPr bwMode="auto">
              <a:xfrm>
                <a:off x="4857750" y="3573463"/>
                <a:ext cx="815975" cy="450850"/>
              </a:xfrm>
              <a:custGeom>
                <a:avLst/>
                <a:gdLst/>
                <a:ahLst/>
                <a:cxnLst>
                  <a:cxn ang="0">
                    <a:pos x="367" y="127"/>
                  </a:cxn>
                  <a:cxn ang="0">
                    <a:pos x="367" y="127"/>
                  </a:cxn>
                  <a:cxn ang="0">
                    <a:pos x="367" y="127"/>
                  </a:cxn>
                  <a:cxn ang="0">
                    <a:pos x="354" y="124"/>
                  </a:cxn>
                  <a:cxn ang="0">
                    <a:pos x="347" y="104"/>
                  </a:cxn>
                  <a:cxn ang="0">
                    <a:pos x="323" y="104"/>
                  </a:cxn>
                  <a:cxn ang="0">
                    <a:pos x="335" y="135"/>
                  </a:cxn>
                  <a:cxn ang="0">
                    <a:pos x="336" y="145"/>
                  </a:cxn>
                  <a:cxn ang="0">
                    <a:pos x="346" y="144"/>
                  </a:cxn>
                  <a:cxn ang="0">
                    <a:pos x="349" y="144"/>
                  </a:cxn>
                  <a:cxn ang="0">
                    <a:pos x="359" y="146"/>
                  </a:cxn>
                  <a:cxn ang="0">
                    <a:pos x="359" y="146"/>
                  </a:cxn>
                  <a:cxn ang="0">
                    <a:pos x="375" y="170"/>
                  </a:cxn>
                  <a:cxn ang="0">
                    <a:pos x="373" y="181"/>
                  </a:cxn>
                  <a:cxn ang="0">
                    <a:pos x="351" y="198"/>
                  </a:cxn>
                  <a:cxn ang="0">
                    <a:pos x="73" y="198"/>
                  </a:cxn>
                  <a:cxn ang="0">
                    <a:pos x="72" y="198"/>
                  </a:cxn>
                  <a:cxn ang="0">
                    <a:pos x="52" y="194"/>
                  </a:cxn>
                  <a:cxn ang="0">
                    <a:pos x="20" y="146"/>
                  </a:cxn>
                  <a:cxn ang="0">
                    <a:pos x="24" y="125"/>
                  </a:cxn>
                  <a:cxn ang="0">
                    <a:pos x="72" y="93"/>
                  </a:cxn>
                  <a:cxn ang="0">
                    <a:pos x="79" y="94"/>
                  </a:cxn>
                  <a:cxn ang="0">
                    <a:pos x="89" y="95"/>
                  </a:cxn>
                  <a:cxn ang="0">
                    <a:pos x="91" y="85"/>
                  </a:cxn>
                  <a:cxn ang="0">
                    <a:pos x="96" y="66"/>
                  </a:cxn>
                  <a:cxn ang="0">
                    <a:pos x="166" y="20"/>
                  </a:cxn>
                  <a:cxn ang="0">
                    <a:pos x="196" y="27"/>
                  </a:cxn>
                  <a:cxn ang="0">
                    <a:pos x="214" y="38"/>
                  </a:cxn>
                  <a:cxn ang="0">
                    <a:pos x="214" y="14"/>
                  </a:cxn>
                  <a:cxn ang="0">
                    <a:pos x="204" y="8"/>
                  </a:cxn>
                  <a:cxn ang="0">
                    <a:pos x="166" y="0"/>
                  </a:cxn>
                  <a:cxn ang="0">
                    <a:pos x="78" y="58"/>
                  </a:cxn>
                  <a:cxn ang="0">
                    <a:pos x="73" y="73"/>
                  </a:cxn>
                  <a:cxn ang="0">
                    <a:pos x="72" y="73"/>
                  </a:cxn>
                  <a:cxn ang="0">
                    <a:pos x="6" y="117"/>
                  </a:cxn>
                  <a:cxn ang="0">
                    <a:pos x="0" y="146"/>
                  </a:cxn>
                  <a:cxn ang="0">
                    <a:pos x="44" y="212"/>
                  </a:cxn>
                  <a:cxn ang="0">
                    <a:pos x="71" y="218"/>
                  </a:cxn>
                  <a:cxn ang="0">
                    <a:pos x="71" y="218"/>
                  </a:cxn>
                  <a:cxn ang="0">
                    <a:pos x="352" y="218"/>
                  </a:cxn>
                  <a:cxn ang="0">
                    <a:pos x="353" y="218"/>
                  </a:cxn>
                  <a:cxn ang="0">
                    <a:pos x="391" y="189"/>
                  </a:cxn>
                  <a:cxn ang="0">
                    <a:pos x="395" y="170"/>
                  </a:cxn>
                  <a:cxn ang="0">
                    <a:pos x="367" y="127"/>
                  </a:cxn>
                </a:cxnLst>
                <a:rect l="0" t="0" r="r" b="b"/>
                <a:pathLst>
                  <a:path w="395" h="218">
                    <a:moveTo>
                      <a:pt x="367" y="127"/>
                    </a:moveTo>
                    <a:cubicBezTo>
                      <a:pt x="367" y="127"/>
                      <a:pt x="367" y="127"/>
                      <a:pt x="367" y="127"/>
                    </a:cubicBezTo>
                    <a:cubicBezTo>
                      <a:pt x="367" y="127"/>
                      <a:pt x="367" y="127"/>
                      <a:pt x="367" y="127"/>
                    </a:cubicBezTo>
                    <a:cubicBezTo>
                      <a:pt x="363" y="125"/>
                      <a:pt x="358" y="124"/>
                      <a:pt x="354" y="124"/>
                    </a:cubicBezTo>
                    <a:cubicBezTo>
                      <a:pt x="353" y="117"/>
                      <a:pt x="350" y="110"/>
                      <a:pt x="347" y="104"/>
                    </a:cubicBezTo>
                    <a:cubicBezTo>
                      <a:pt x="323" y="104"/>
                      <a:pt x="323" y="104"/>
                      <a:pt x="323" y="104"/>
                    </a:cubicBezTo>
                    <a:cubicBezTo>
                      <a:pt x="330" y="113"/>
                      <a:pt x="334" y="123"/>
                      <a:pt x="335" y="135"/>
                    </a:cubicBezTo>
                    <a:cubicBezTo>
                      <a:pt x="336" y="145"/>
                      <a:pt x="336" y="145"/>
                      <a:pt x="336" y="145"/>
                    </a:cubicBezTo>
                    <a:cubicBezTo>
                      <a:pt x="346" y="144"/>
                      <a:pt x="346" y="144"/>
                      <a:pt x="346" y="144"/>
                    </a:cubicBezTo>
                    <a:cubicBezTo>
                      <a:pt x="347" y="144"/>
                      <a:pt x="348" y="144"/>
                      <a:pt x="349" y="144"/>
                    </a:cubicBezTo>
                    <a:cubicBezTo>
                      <a:pt x="352" y="144"/>
                      <a:pt x="356" y="144"/>
                      <a:pt x="359" y="146"/>
                    </a:cubicBezTo>
                    <a:cubicBezTo>
                      <a:pt x="359" y="146"/>
                      <a:pt x="359" y="146"/>
                      <a:pt x="359" y="146"/>
                    </a:cubicBezTo>
                    <a:cubicBezTo>
                      <a:pt x="369" y="150"/>
                      <a:pt x="375" y="160"/>
                      <a:pt x="375" y="170"/>
                    </a:cubicBezTo>
                    <a:cubicBezTo>
                      <a:pt x="375" y="174"/>
                      <a:pt x="374" y="178"/>
                      <a:pt x="373" y="181"/>
                    </a:cubicBezTo>
                    <a:cubicBezTo>
                      <a:pt x="369" y="190"/>
                      <a:pt x="360" y="197"/>
                      <a:pt x="351" y="198"/>
                    </a:cubicBezTo>
                    <a:cubicBezTo>
                      <a:pt x="73" y="198"/>
                      <a:pt x="73" y="198"/>
                      <a:pt x="73" y="198"/>
                    </a:cubicBezTo>
                    <a:cubicBezTo>
                      <a:pt x="72" y="198"/>
                      <a:pt x="72" y="198"/>
                      <a:pt x="72" y="198"/>
                    </a:cubicBezTo>
                    <a:cubicBezTo>
                      <a:pt x="65" y="198"/>
                      <a:pt x="58" y="197"/>
                      <a:pt x="52" y="194"/>
                    </a:cubicBezTo>
                    <a:cubicBezTo>
                      <a:pt x="32" y="185"/>
                      <a:pt x="20" y="166"/>
                      <a:pt x="20" y="146"/>
                    </a:cubicBezTo>
                    <a:cubicBezTo>
                      <a:pt x="20" y="139"/>
                      <a:pt x="21" y="132"/>
                      <a:pt x="24" y="125"/>
                    </a:cubicBezTo>
                    <a:cubicBezTo>
                      <a:pt x="33" y="105"/>
                      <a:pt x="52" y="93"/>
                      <a:pt x="72" y="93"/>
                    </a:cubicBezTo>
                    <a:cubicBezTo>
                      <a:pt x="75" y="93"/>
                      <a:pt x="77" y="93"/>
                      <a:pt x="79" y="94"/>
                    </a:cubicBezTo>
                    <a:cubicBezTo>
                      <a:pt x="89" y="95"/>
                      <a:pt x="89" y="95"/>
                      <a:pt x="89" y="95"/>
                    </a:cubicBezTo>
                    <a:cubicBezTo>
                      <a:pt x="91" y="85"/>
                      <a:pt x="91" y="85"/>
                      <a:pt x="91" y="85"/>
                    </a:cubicBezTo>
                    <a:cubicBezTo>
                      <a:pt x="92" y="79"/>
                      <a:pt x="93" y="72"/>
                      <a:pt x="96" y="66"/>
                    </a:cubicBezTo>
                    <a:cubicBezTo>
                      <a:pt x="108" y="37"/>
                      <a:pt x="136" y="20"/>
                      <a:pt x="166" y="20"/>
                    </a:cubicBezTo>
                    <a:cubicBezTo>
                      <a:pt x="176" y="20"/>
                      <a:pt x="186" y="22"/>
                      <a:pt x="196" y="27"/>
                    </a:cubicBezTo>
                    <a:cubicBezTo>
                      <a:pt x="203" y="30"/>
                      <a:pt x="209" y="33"/>
                      <a:pt x="214" y="38"/>
                    </a:cubicBezTo>
                    <a:cubicBezTo>
                      <a:pt x="214" y="14"/>
                      <a:pt x="214" y="14"/>
                      <a:pt x="214" y="14"/>
                    </a:cubicBezTo>
                    <a:cubicBezTo>
                      <a:pt x="211" y="12"/>
                      <a:pt x="208" y="10"/>
                      <a:pt x="204" y="8"/>
                    </a:cubicBezTo>
                    <a:cubicBezTo>
                      <a:pt x="192" y="3"/>
                      <a:pt x="179" y="0"/>
                      <a:pt x="166" y="0"/>
                    </a:cubicBezTo>
                    <a:cubicBezTo>
                      <a:pt x="129" y="0"/>
                      <a:pt x="93" y="22"/>
                      <a:pt x="78" y="58"/>
                    </a:cubicBezTo>
                    <a:cubicBezTo>
                      <a:pt x="75" y="63"/>
                      <a:pt x="74" y="68"/>
                      <a:pt x="73" y="73"/>
                    </a:cubicBezTo>
                    <a:cubicBezTo>
                      <a:pt x="72" y="73"/>
                      <a:pt x="72" y="73"/>
                      <a:pt x="72" y="73"/>
                    </a:cubicBezTo>
                    <a:cubicBezTo>
                      <a:pt x="44" y="73"/>
                      <a:pt x="18" y="90"/>
                      <a:pt x="6" y="117"/>
                    </a:cubicBezTo>
                    <a:cubicBezTo>
                      <a:pt x="2" y="126"/>
                      <a:pt x="0" y="136"/>
                      <a:pt x="0" y="146"/>
                    </a:cubicBezTo>
                    <a:cubicBezTo>
                      <a:pt x="0" y="173"/>
                      <a:pt x="16" y="200"/>
                      <a:pt x="44" y="212"/>
                    </a:cubicBezTo>
                    <a:cubicBezTo>
                      <a:pt x="53" y="216"/>
                      <a:pt x="62" y="218"/>
                      <a:pt x="71" y="218"/>
                    </a:cubicBezTo>
                    <a:cubicBezTo>
                      <a:pt x="71" y="218"/>
                      <a:pt x="71" y="218"/>
                      <a:pt x="71" y="218"/>
                    </a:cubicBezTo>
                    <a:cubicBezTo>
                      <a:pt x="352" y="218"/>
                      <a:pt x="352" y="218"/>
                      <a:pt x="352" y="218"/>
                    </a:cubicBezTo>
                    <a:cubicBezTo>
                      <a:pt x="353" y="218"/>
                      <a:pt x="353" y="218"/>
                      <a:pt x="353" y="218"/>
                    </a:cubicBezTo>
                    <a:cubicBezTo>
                      <a:pt x="370" y="216"/>
                      <a:pt x="384" y="205"/>
                      <a:pt x="391" y="189"/>
                    </a:cubicBezTo>
                    <a:cubicBezTo>
                      <a:pt x="394" y="183"/>
                      <a:pt x="395" y="177"/>
                      <a:pt x="395" y="170"/>
                    </a:cubicBezTo>
                    <a:cubicBezTo>
                      <a:pt x="395" y="152"/>
                      <a:pt x="385" y="135"/>
                      <a:pt x="367" y="12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Freeform 82"/>
              <p:cNvSpPr>
                <a:spLocks noEditPoints="1"/>
              </p:cNvSpPr>
              <p:nvPr/>
            </p:nvSpPr>
            <p:spPr bwMode="auto">
              <a:xfrm>
                <a:off x="5327650" y="3446463"/>
                <a:ext cx="263525" cy="312738"/>
              </a:xfrm>
              <a:custGeom>
                <a:avLst/>
                <a:gdLst/>
                <a:ahLst/>
                <a:cxnLst>
                  <a:cxn ang="0">
                    <a:pos x="18" y="69"/>
                  </a:cxn>
                  <a:cxn ang="0">
                    <a:pos x="0" y="69"/>
                  </a:cxn>
                  <a:cxn ang="0">
                    <a:pos x="0" y="141"/>
                  </a:cxn>
                  <a:cxn ang="0">
                    <a:pos x="10" y="151"/>
                  </a:cxn>
                  <a:cxn ang="0">
                    <a:pos x="127" y="151"/>
                  </a:cxn>
                  <a:cxn ang="0">
                    <a:pos x="127" y="79"/>
                  </a:cxn>
                  <a:cxn ang="0">
                    <a:pos x="118" y="69"/>
                  </a:cxn>
                  <a:cxn ang="0">
                    <a:pos x="108" y="69"/>
                  </a:cxn>
                  <a:cxn ang="0">
                    <a:pos x="108" y="45"/>
                  </a:cxn>
                  <a:cxn ang="0">
                    <a:pos x="63" y="0"/>
                  </a:cxn>
                  <a:cxn ang="0">
                    <a:pos x="18" y="45"/>
                  </a:cxn>
                  <a:cxn ang="0">
                    <a:pos x="18" y="69"/>
                  </a:cxn>
                  <a:cxn ang="0">
                    <a:pos x="37" y="45"/>
                  </a:cxn>
                  <a:cxn ang="0">
                    <a:pos x="63" y="19"/>
                  </a:cxn>
                  <a:cxn ang="0">
                    <a:pos x="89" y="45"/>
                  </a:cxn>
                  <a:cxn ang="0">
                    <a:pos x="89" y="69"/>
                  </a:cxn>
                  <a:cxn ang="0">
                    <a:pos x="37" y="69"/>
                  </a:cxn>
                  <a:cxn ang="0">
                    <a:pos x="37" y="45"/>
                  </a:cxn>
                </a:cxnLst>
                <a:rect l="0" t="0" r="r" b="b"/>
                <a:pathLst>
                  <a:path w="127" h="151">
                    <a:moveTo>
                      <a:pt x="18" y="69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0" y="147"/>
                      <a:pt x="5" y="151"/>
                      <a:pt x="10" y="151"/>
                    </a:cubicBezTo>
                    <a:cubicBezTo>
                      <a:pt x="127" y="151"/>
                      <a:pt x="127" y="151"/>
                      <a:pt x="127" y="151"/>
                    </a:cubicBezTo>
                    <a:cubicBezTo>
                      <a:pt x="127" y="79"/>
                      <a:pt x="127" y="79"/>
                      <a:pt x="127" y="79"/>
                    </a:cubicBezTo>
                    <a:cubicBezTo>
                      <a:pt x="127" y="73"/>
                      <a:pt x="123" y="69"/>
                      <a:pt x="118" y="69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45"/>
                      <a:pt x="108" y="45"/>
                      <a:pt x="108" y="45"/>
                    </a:cubicBezTo>
                    <a:cubicBezTo>
                      <a:pt x="108" y="20"/>
                      <a:pt x="88" y="0"/>
                      <a:pt x="63" y="0"/>
                    </a:cubicBezTo>
                    <a:cubicBezTo>
                      <a:pt x="38" y="0"/>
                      <a:pt x="18" y="20"/>
                      <a:pt x="18" y="45"/>
                    </a:cubicBezTo>
                    <a:lnTo>
                      <a:pt x="18" y="69"/>
                    </a:lnTo>
                    <a:close/>
                    <a:moveTo>
                      <a:pt x="37" y="45"/>
                    </a:moveTo>
                    <a:cubicBezTo>
                      <a:pt x="37" y="31"/>
                      <a:pt x="49" y="19"/>
                      <a:pt x="63" y="19"/>
                    </a:cubicBezTo>
                    <a:cubicBezTo>
                      <a:pt x="77" y="19"/>
                      <a:pt x="89" y="31"/>
                      <a:pt x="89" y="45"/>
                    </a:cubicBezTo>
                    <a:cubicBezTo>
                      <a:pt x="89" y="69"/>
                      <a:pt x="89" y="69"/>
                      <a:pt x="89" y="69"/>
                    </a:cubicBezTo>
                    <a:cubicBezTo>
                      <a:pt x="37" y="69"/>
                      <a:pt x="37" y="69"/>
                      <a:pt x="37" y="69"/>
                    </a:cubicBezTo>
                    <a:lnTo>
                      <a:pt x="37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1" name="Group 73"/>
            <p:cNvGrpSpPr>
              <a:grpSpLocks noChangeAspect="1"/>
            </p:cNvGrpSpPr>
            <p:nvPr/>
          </p:nvGrpSpPr>
          <p:grpSpPr>
            <a:xfrm>
              <a:off x="6535518" y="3837538"/>
              <a:ext cx="649224" cy="460599"/>
              <a:chOff x="3452813" y="3524250"/>
              <a:chExt cx="704850" cy="500063"/>
            </a:xfrm>
            <a:solidFill>
              <a:schemeClr val="accent4"/>
            </a:solidFill>
          </p:grpSpPr>
          <p:sp>
            <p:nvSpPr>
              <p:cNvPr id="130" name="Freeform 54"/>
              <p:cNvSpPr>
                <a:spLocks/>
              </p:cNvSpPr>
              <p:nvPr/>
            </p:nvSpPr>
            <p:spPr bwMode="auto">
              <a:xfrm>
                <a:off x="3452813" y="3633788"/>
                <a:ext cx="704850" cy="390525"/>
              </a:xfrm>
              <a:custGeom>
                <a:avLst/>
                <a:gdLst/>
                <a:ahLst/>
                <a:cxnLst>
                  <a:cxn ang="0">
                    <a:pos x="364" y="126"/>
                  </a:cxn>
                  <a:cxn ang="0">
                    <a:pos x="364" y="126"/>
                  </a:cxn>
                  <a:cxn ang="0">
                    <a:pos x="364" y="126"/>
                  </a:cxn>
                  <a:cxn ang="0">
                    <a:pos x="351" y="122"/>
                  </a:cxn>
                  <a:cxn ang="0">
                    <a:pos x="342" y="99"/>
                  </a:cxn>
                  <a:cxn ang="0">
                    <a:pos x="317" y="99"/>
                  </a:cxn>
                  <a:cxn ang="0">
                    <a:pos x="333" y="133"/>
                  </a:cxn>
                  <a:cxn ang="0">
                    <a:pos x="334" y="143"/>
                  </a:cxn>
                  <a:cxn ang="0">
                    <a:pos x="344" y="142"/>
                  </a:cxn>
                  <a:cxn ang="0">
                    <a:pos x="346" y="142"/>
                  </a:cxn>
                  <a:cxn ang="0">
                    <a:pos x="356" y="144"/>
                  </a:cxn>
                  <a:cxn ang="0">
                    <a:pos x="356" y="144"/>
                  </a:cxn>
                  <a:cxn ang="0">
                    <a:pos x="372" y="168"/>
                  </a:cxn>
                  <a:cxn ang="0">
                    <a:pos x="370" y="179"/>
                  </a:cxn>
                  <a:cxn ang="0">
                    <a:pos x="349" y="196"/>
                  </a:cxn>
                  <a:cxn ang="0">
                    <a:pos x="72" y="196"/>
                  </a:cxn>
                  <a:cxn ang="0">
                    <a:pos x="72" y="196"/>
                  </a:cxn>
                  <a:cxn ang="0">
                    <a:pos x="72" y="196"/>
                  </a:cxn>
                  <a:cxn ang="0">
                    <a:pos x="51" y="191"/>
                  </a:cxn>
                  <a:cxn ang="0">
                    <a:pos x="20" y="144"/>
                  </a:cxn>
                  <a:cxn ang="0">
                    <a:pos x="24" y="123"/>
                  </a:cxn>
                  <a:cxn ang="0">
                    <a:pos x="72" y="92"/>
                  </a:cxn>
                  <a:cxn ang="0">
                    <a:pos x="79" y="92"/>
                  </a:cxn>
                  <a:cxn ang="0">
                    <a:pos x="88" y="94"/>
                  </a:cxn>
                  <a:cxn ang="0">
                    <a:pos x="90" y="84"/>
                  </a:cxn>
                  <a:cxn ang="0">
                    <a:pos x="95" y="65"/>
                  </a:cxn>
                  <a:cxn ang="0">
                    <a:pos x="164" y="20"/>
                  </a:cxn>
                  <a:cxn ang="0">
                    <a:pos x="194" y="26"/>
                  </a:cxn>
                  <a:cxn ang="0">
                    <a:pos x="217" y="41"/>
                  </a:cxn>
                  <a:cxn ang="0">
                    <a:pos x="217" y="15"/>
                  </a:cxn>
                  <a:cxn ang="0">
                    <a:pos x="202" y="8"/>
                  </a:cxn>
                  <a:cxn ang="0">
                    <a:pos x="164" y="0"/>
                  </a:cxn>
                  <a:cxn ang="0">
                    <a:pos x="77" y="57"/>
                  </a:cxn>
                  <a:cxn ang="0">
                    <a:pos x="72" y="72"/>
                  </a:cxn>
                  <a:cxn ang="0">
                    <a:pos x="72" y="72"/>
                  </a:cxn>
                  <a:cxn ang="0">
                    <a:pos x="6" y="115"/>
                  </a:cxn>
                  <a:cxn ang="0">
                    <a:pos x="0" y="144"/>
                  </a:cxn>
                  <a:cxn ang="0">
                    <a:pos x="43" y="210"/>
                  </a:cxn>
                  <a:cxn ang="0">
                    <a:pos x="70" y="216"/>
                  </a:cxn>
                  <a:cxn ang="0">
                    <a:pos x="71" y="216"/>
                  </a:cxn>
                  <a:cxn ang="0">
                    <a:pos x="349" y="216"/>
                  </a:cxn>
                  <a:cxn ang="0">
                    <a:pos x="350" y="216"/>
                  </a:cxn>
                  <a:cxn ang="0">
                    <a:pos x="388" y="187"/>
                  </a:cxn>
                  <a:cxn ang="0">
                    <a:pos x="392" y="168"/>
                  </a:cxn>
                  <a:cxn ang="0">
                    <a:pos x="364" y="126"/>
                  </a:cxn>
                </a:cxnLst>
                <a:rect l="0" t="0" r="r" b="b"/>
                <a:pathLst>
                  <a:path w="392" h="216">
                    <a:moveTo>
                      <a:pt x="364" y="126"/>
                    </a:moveTo>
                    <a:cubicBezTo>
                      <a:pt x="364" y="126"/>
                      <a:pt x="364" y="126"/>
                      <a:pt x="364" y="126"/>
                    </a:cubicBezTo>
                    <a:cubicBezTo>
                      <a:pt x="364" y="126"/>
                      <a:pt x="364" y="126"/>
                      <a:pt x="364" y="126"/>
                    </a:cubicBezTo>
                    <a:cubicBezTo>
                      <a:pt x="360" y="124"/>
                      <a:pt x="355" y="123"/>
                      <a:pt x="351" y="122"/>
                    </a:cubicBezTo>
                    <a:cubicBezTo>
                      <a:pt x="349" y="114"/>
                      <a:pt x="346" y="106"/>
                      <a:pt x="342" y="99"/>
                    </a:cubicBezTo>
                    <a:cubicBezTo>
                      <a:pt x="317" y="99"/>
                      <a:pt x="317" y="99"/>
                      <a:pt x="317" y="99"/>
                    </a:cubicBezTo>
                    <a:cubicBezTo>
                      <a:pt x="326" y="108"/>
                      <a:pt x="332" y="120"/>
                      <a:pt x="333" y="133"/>
                    </a:cubicBezTo>
                    <a:cubicBezTo>
                      <a:pt x="334" y="143"/>
                      <a:pt x="334" y="143"/>
                      <a:pt x="334" y="143"/>
                    </a:cubicBezTo>
                    <a:cubicBezTo>
                      <a:pt x="344" y="142"/>
                      <a:pt x="344" y="142"/>
                      <a:pt x="344" y="142"/>
                    </a:cubicBezTo>
                    <a:cubicBezTo>
                      <a:pt x="344" y="142"/>
                      <a:pt x="345" y="142"/>
                      <a:pt x="346" y="142"/>
                    </a:cubicBezTo>
                    <a:cubicBezTo>
                      <a:pt x="349" y="142"/>
                      <a:pt x="353" y="143"/>
                      <a:pt x="356" y="144"/>
                    </a:cubicBezTo>
                    <a:cubicBezTo>
                      <a:pt x="356" y="144"/>
                      <a:pt x="356" y="144"/>
                      <a:pt x="356" y="144"/>
                    </a:cubicBezTo>
                    <a:cubicBezTo>
                      <a:pt x="366" y="148"/>
                      <a:pt x="372" y="158"/>
                      <a:pt x="372" y="168"/>
                    </a:cubicBezTo>
                    <a:cubicBezTo>
                      <a:pt x="372" y="172"/>
                      <a:pt x="371" y="176"/>
                      <a:pt x="370" y="179"/>
                    </a:cubicBezTo>
                    <a:cubicBezTo>
                      <a:pt x="366" y="188"/>
                      <a:pt x="357" y="195"/>
                      <a:pt x="349" y="196"/>
                    </a:cubicBezTo>
                    <a:cubicBezTo>
                      <a:pt x="72" y="196"/>
                      <a:pt x="72" y="196"/>
                      <a:pt x="72" y="196"/>
                    </a:cubicBezTo>
                    <a:cubicBezTo>
                      <a:pt x="72" y="196"/>
                      <a:pt x="72" y="196"/>
                      <a:pt x="72" y="196"/>
                    </a:cubicBezTo>
                    <a:cubicBezTo>
                      <a:pt x="72" y="196"/>
                      <a:pt x="72" y="196"/>
                      <a:pt x="72" y="196"/>
                    </a:cubicBezTo>
                    <a:cubicBezTo>
                      <a:pt x="65" y="196"/>
                      <a:pt x="58" y="194"/>
                      <a:pt x="51" y="191"/>
                    </a:cubicBezTo>
                    <a:cubicBezTo>
                      <a:pt x="31" y="183"/>
                      <a:pt x="20" y="164"/>
                      <a:pt x="20" y="144"/>
                    </a:cubicBezTo>
                    <a:cubicBezTo>
                      <a:pt x="20" y="137"/>
                      <a:pt x="21" y="130"/>
                      <a:pt x="24" y="123"/>
                    </a:cubicBezTo>
                    <a:cubicBezTo>
                      <a:pt x="33" y="104"/>
                      <a:pt x="52" y="92"/>
                      <a:pt x="72" y="92"/>
                    </a:cubicBezTo>
                    <a:cubicBezTo>
                      <a:pt x="74" y="92"/>
                      <a:pt x="76" y="92"/>
                      <a:pt x="79" y="92"/>
                    </a:cubicBezTo>
                    <a:cubicBezTo>
                      <a:pt x="88" y="94"/>
                      <a:pt x="88" y="94"/>
                      <a:pt x="88" y="94"/>
                    </a:cubicBezTo>
                    <a:cubicBezTo>
                      <a:pt x="90" y="84"/>
                      <a:pt x="90" y="84"/>
                      <a:pt x="90" y="84"/>
                    </a:cubicBezTo>
                    <a:cubicBezTo>
                      <a:pt x="91" y="78"/>
                      <a:pt x="92" y="71"/>
                      <a:pt x="95" y="65"/>
                    </a:cubicBezTo>
                    <a:cubicBezTo>
                      <a:pt x="107" y="37"/>
                      <a:pt x="135" y="20"/>
                      <a:pt x="164" y="20"/>
                    </a:cubicBezTo>
                    <a:cubicBezTo>
                      <a:pt x="175" y="20"/>
                      <a:pt x="185" y="22"/>
                      <a:pt x="194" y="26"/>
                    </a:cubicBezTo>
                    <a:cubicBezTo>
                      <a:pt x="203" y="30"/>
                      <a:pt x="210" y="35"/>
                      <a:pt x="217" y="41"/>
                    </a:cubicBezTo>
                    <a:cubicBezTo>
                      <a:pt x="217" y="15"/>
                      <a:pt x="217" y="15"/>
                      <a:pt x="217" y="15"/>
                    </a:cubicBezTo>
                    <a:cubicBezTo>
                      <a:pt x="212" y="12"/>
                      <a:pt x="207" y="10"/>
                      <a:pt x="202" y="8"/>
                    </a:cubicBezTo>
                    <a:cubicBezTo>
                      <a:pt x="190" y="2"/>
                      <a:pt x="177" y="0"/>
                      <a:pt x="164" y="0"/>
                    </a:cubicBezTo>
                    <a:cubicBezTo>
                      <a:pt x="128" y="0"/>
                      <a:pt x="93" y="21"/>
                      <a:pt x="77" y="57"/>
                    </a:cubicBezTo>
                    <a:cubicBezTo>
                      <a:pt x="75" y="62"/>
                      <a:pt x="73" y="67"/>
                      <a:pt x="72" y="72"/>
                    </a:cubicBezTo>
                    <a:cubicBezTo>
                      <a:pt x="72" y="72"/>
                      <a:pt x="72" y="72"/>
                      <a:pt x="72" y="72"/>
                    </a:cubicBezTo>
                    <a:cubicBezTo>
                      <a:pt x="44" y="72"/>
                      <a:pt x="18" y="88"/>
                      <a:pt x="6" y="115"/>
                    </a:cubicBezTo>
                    <a:cubicBezTo>
                      <a:pt x="2" y="125"/>
                      <a:pt x="0" y="134"/>
                      <a:pt x="0" y="144"/>
                    </a:cubicBezTo>
                    <a:cubicBezTo>
                      <a:pt x="0" y="172"/>
                      <a:pt x="16" y="198"/>
                      <a:pt x="43" y="210"/>
                    </a:cubicBezTo>
                    <a:cubicBezTo>
                      <a:pt x="52" y="214"/>
                      <a:pt x="61" y="215"/>
                      <a:pt x="70" y="216"/>
                    </a:cubicBezTo>
                    <a:cubicBezTo>
                      <a:pt x="71" y="216"/>
                      <a:pt x="71" y="216"/>
                      <a:pt x="71" y="216"/>
                    </a:cubicBezTo>
                    <a:cubicBezTo>
                      <a:pt x="349" y="216"/>
                      <a:pt x="349" y="216"/>
                      <a:pt x="349" y="216"/>
                    </a:cubicBezTo>
                    <a:cubicBezTo>
                      <a:pt x="350" y="216"/>
                      <a:pt x="350" y="216"/>
                      <a:pt x="350" y="216"/>
                    </a:cubicBezTo>
                    <a:cubicBezTo>
                      <a:pt x="367" y="214"/>
                      <a:pt x="381" y="203"/>
                      <a:pt x="388" y="187"/>
                    </a:cubicBezTo>
                    <a:cubicBezTo>
                      <a:pt x="391" y="181"/>
                      <a:pt x="392" y="175"/>
                      <a:pt x="392" y="168"/>
                    </a:cubicBezTo>
                    <a:cubicBezTo>
                      <a:pt x="392" y="150"/>
                      <a:pt x="382" y="133"/>
                      <a:pt x="364" y="1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1" name="Freeform 55"/>
              <p:cNvSpPr>
                <a:spLocks/>
              </p:cNvSpPr>
              <p:nvPr/>
            </p:nvSpPr>
            <p:spPr bwMode="auto">
              <a:xfrm>
                <a:off x="3868738" y="3673475"/>
                <a:ext cx="230188" cy="114300"/>
              </a:xfrm>
              <a:custGeom>
                <a:avLst/>
                <a:gdLst/>
                <a:ahLst/>
                <a:cxnLst>
                  <a:cxn ang="0">
                    <a:pos x="107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20" y="63"/>
                  </a:cxn>
                  <a:cxn ang="0">
                    <a:pos x="128" y="63"/>
                  </a:cxn>
                  <a:cxn ang="0">
                    <a:pos x="128" y="21"/>
                  </a:cxn>
                  <a:cxn ang="0">
                    <a:pos x="107" y="0"/>
                  </a:cxn>
                </a:cxnLst>
                <a:rect l="0" t="0" r="r" b="b"/>
                <a:pathLst>
                  <a:path w="128" h="63">
                    <a:moveTo>
                      <a:pt x="1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54"/>
                      <a:pt x="8" y="63"/>
                      <a:pt x="20" y="63"/>
                    </a:cubicBezTo>
                    <a:cubicBezTo>
                      <a:pt x="128" y="63"/>
                      <a:pt x="128" y="63"/>
                      <a:pt x="128" y="63"/>
                    </a:cubicBezTo>
                    <a:cubicBezTo>
                      <a:pt x="128" y="21"/>
                      <a:pt x="128" y="21"/>
                      <a:pt x="128" y="21"/>
                    </a:cubicBezTo>
                    <a:cubicBezTo>
                      <a:pt x="128" y="9"/>
                      <a:pt x="119" y="0"/>
                      <a:pt x="10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Oval 56"/>
              <p:cNvSpPr>
                <a:spLocks noChangeArrowheads="1"/>
              </p:cNvSpPr>
              <p:nvPr/>
            </p:nvSpPr>
            <p:spPr bwMode="auto">
              <a:xfrm>
                <a:off x="3921125" y="3524250"/>
                <a:ext cx="122238" cy="12858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2" name="Group 77"/>
            <p:cNvGrpSpPr>
              <a:grpSpLocks noChangeAspect="1"/>
            </p:cNvGrpSpPr>
            <p:nvPr/>
          </p:nvGrpSpPr>
          <p:grpSpPr>
            <a:xfrm>
              <a:off x="4659155" y="3817227"/>
              <a:ext cx="560705" cy="501220"/>
              <a:chOff x="1987551" y="3451225"/>
              <a:chExt cx="808037" cy="722313"/>
            </a:xfrm>
            <a:solidFill>
              <a:schemeClr val="accent4"/>
            </a:solidFill>
          </p:grpSpPr>
          <p:sp>
            <p:nvSpPr>
              <p:cNvPr id="123" name="Freeform 44"/>
              <p:cNvSpPr>
                <a:spLocks noEditPoints="1"/>
              </p:cNvSpPr>
              <p:nvPr/>
            </p:nvSpPr>
            <p:spPr bwMode="auto">
              <a:xfrm>
                <a:off x="2133600" y="3921125"/>
                <a:ext cx="250825" cy="69850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0" y="0"/>
                  </a:cxn>
                  <a:cxn ang="0">
                    <a:pos x="0" y="34"/>
                  </a:cxn>
                  <a:cxn ang="0">
                    <a:pos x="121" y="34"/>
                  </a:cxn>
                  <a:cxn ang="0">
                    <a:pos x="121" y="12"/>
                  </a:cxn>
                  <a:cxn ang="0">
                    <a:pos x="109" y="0"/>
                  </a:cxn>
                  <a:cxn ang="0">
                    <a:pos x="17" y="22"/>
                  </a:cxn>
                  <a:cxn ang="0">
                    <a:pos x="12" y="17"/>
                  </a:cxn>
                  <a:cxn ang="0">
                    <a:pos x="17" y="11"/>
                  </a:cxn>
                  <a:cxn ang="0">
                    <a:pos x="22" y="17"/>
                  </a:cxn>
                  <a:cxn ang="0">
                    <a:pos x="17" y="22"/>
                  </a:cxn>
                </a:cxnLst>
                <a:rect l="0" t="0" r="r" b="b"/>
                <a:pathLst>
                  <a:path w="121" h="34">
                    <a:moveTo>
                      <a:pt x="10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121" y="34"/>
                      <a:pt x="121" y="34"/>
                      <a:pt x="121" y="34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1" y="5"/>
                      <a:pt x="116" y="0"/>
                      <a:pt x="109" y="0"/>
                    </a:cubicBezTo>
                    <a:close/>
                    <a:moveTo>
                      <a:pt x="17" y="22"/>
                    </a:moveTo>
                    <a:cubicBezTo>
                      <a:pt x="14" y="22"/>
                      <a:pt x="12" y="20"/>
                      <a:pt x="12" y="17"/>
                    </a:cubicBezTo>
                    <a:cubicBezTo>
                      <a:pt x="12" y="14"/>
                      <a:pt x="14" y="11"/>
                      <a:pt x="17" y="11"/>
                    </a:cubicBezTo>
                    <a:cubicBezTo>
                      <a:pt x="20" y="11"/>
                      <a:pt x="22" y="14"/>
                      <a:pt x="22" y="17"/>
                    </a:cubicBezTo>
                    <a:cubicBezTo>
                      <a:pt x="22" y="20"/>
                      <a:pt x="20" y="22"/>
                      <a:pt x="17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Freeform 45"/>
              <p:cNvSpPr>
                <a:spLocks noEditPoints="1"/>
              </p:cNvSpPr>
              <p:nvPr/>
            </p:nvSpPr>
            <p:spPr bwMode="auto">
              <a:xfrm>
                <a:off x="2133600" y="4013200"/>
                <a:ext cx="250825" cy="698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4"/>
                  </a:cxn>
                  <a:cxn ang="0">
                    <a:pos x="121" y="34"/>
                  </a:cxn>
                  <a:cxn ang="0">
                    <a:pos x="121" y="0"/>
                  </a:cxn>
                  <a:cxn ang="0">
                    <a:pos x="0" y="0"/>
                  </a:cxn>
                  <a:cxn ang="0">
                    <a:pos x="15" y="22"/>
                  </a:cxn>
                  <a:cxn ang="0">
                    <a:pos x="10" y="17"/>
                  </a:cxn>
                  <a:cxn ang="0">
                    <a:pos x="15" y="11"/>
                  </a:cxn>
                  <a:cxn ang="0">
                    <a:pos x="20" y="17"/>
                  </a:cxn>
                  <a:cxn ang="0">
                    <a:pos x="15" y="22"/>
                  </a:cxn>
                </a:cxnLst>
                <a:rect l="0" t="0" r="r" b="b"/>
                <a:pathLst>
                  <a:path w="121" h="34">
                    <a:moveTo>
                      <a:pt x="0" y="0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121" y="34"/>
                      <a:pt x="121" y="34"/>
                      <a:pt x="121" y="34"/>
                    </a:cubicBezTo>
                    <a:cubicBezTo>
                      <a:pt x="121" y="0"/>
                      <a:pt x="121" y="0"/>
                      <a:pt x="121" y="0"/>
                    </a:cubicBezTo>
                    <a:lnTo>
                      <a:pt x="0" y="0"/>
                    </a:lnTo>
                    <a:close/>
                    <a:moveTo>
                      <a:pt x="15" y="22"/>
                    </a:moveTo>
                    <a:cubicBezTo>
                      <a:pt x="12" y="22"/>
                      <a:pt x="10" y="20"/>
                      <a:pt x="10" y="17"/>
                    </a:cubicBezTo>
                    <a:cubicBezTo>
                      <a:pt x="10" y="14"/>
                      <a:pt x="12" y="11"/>
                      <a:pt x="15" y="11"/>
                    </a:cubicBezTo>
                    <a:cubicBezTo>
                      <a:pt x="18" y="11"/>
                      <a:pt x="20" y="14"/>
                      <a:pt x="20" y="17"/>
                    </a:cubicBezTo>
                    <a:cubicBezTo>
                      <a:pt x="20" y="20"/>
                      <a:pt x="18" y="22"/>
                      <a:pt x="15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Freeform 46"/>
              <p:cNvSpPr>
                <a:spLocks noEditPoints="1"/>
              </p:cNvSpPr>
              <p:nvPr/>
            </p:nvSpPr>
            <p:spPr bwMode="auto">
              <a:xfrm>
                <a:off x="2133600" y="4103688"/>
                <a:ext cx="250825" cy="698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3"/>
                  </a:cxn>
                  <a:cxn ang="0">
                    <a:pos x="12" y="34"/>
                  </a:cxn>
                  <a:cxn ang="0">
                    <a:pos x="121" y="34"/>
                  </a:cxn>
                  <a:cxn ang="0">
                    <a:pos x="121" y="0"/>
                  </a:cxn>
                  <a:cxn ang="0">
                    <a:pos x="0" y="0"/>
                  </a:cxn>
                  <a:cxn ang="0">
                    <a:pos x="15" y="22"/>
                  </a:cxn>
                  <a:cxn ang="0">
                    <a:pos x="10" y="17"/>
                  </a:cxn>
                  <a:cxn ang="0">
                    <a:pos x="15" y="12"/>
                  </a:cxn>
                  <a:cxn ang="0">
                    <a:pos x="21" y="17"/>
                  </a:cxn>
                  <a:cxn ang="0">
                    <a:pos x="15" y="22"/>
                  </a:cxn>
                </a:cxnLst>
                <a:rect l="0" t="0" r="r" b="b"/>
                <a:pathLst>
                  <a:path w="121" h="34">
                    <a:moveTo>
                      <a:pt x="0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29"/>
                      <a:pt x="6" y="34"/>
                      <a:pt x="12" y="34"/>
                    </a:cubicBezTo>
                    <a:cubicBezTo>
                      <a:pt x="121" y="34"/>
                      <a:pt x="121" y="34"/>
                      <a:pt x="121" y="34"/>
                    </a:cubicBezTo>
                    <a:cubicBezTo>
                      <a:pt x="121" y="0"/>
                      <a:pt x="121" y="0"/>
                      <a:pt x="121" y="0"/>
                    </a:cubicBezTo>
                    <a:lnTo>
                      <a:pt x="0" y="0"/>
                    </a:lnTo>
                    <a:close/>
                    <a:moveTo>
                      <a:pt x="15" y="22"/>
                    </a:moveTo>
                    <a:cubicBezTo>
                      <a:pt x="12" y="22"/>
                      <a:pt x="10" y="20"/>
                      <a:pt x="10" y="17"/>
                    </a:cubicBezTo>
                    <a:cubicBezTo>
                      <a:pt x="10" y="14"/>
                      <a:pt x="12" y="12"/>
                      <a:pt x="15" y="12"/>
                    </a:cubicBezTo>
                    <a:cubicBezTo>
                      <a:pt x="18" y="12"/>
                      <a:pt x="21" y="14"/>
                      <a:pt x="21" y="17"/>
                    </a:cubicBezTo>
                    <a:cubicBezTo>
                      <a:pt x="21" y="20"/>
                      <a:pt x="18" y="22"/>
                      <a:pt x="15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6" name="Freeform 47"/>
              <p:cNvSpPr>
                <a:spLocks noEditPoints="1"/>
              </p:cNvSpPr>
              <p:nvPr/>
            </p:nvSpPr>
            <p:spPr bwMode="auto">
              <a:xfrm>
                <a:off x="2271713" y="3451225"/>
                <a:ext cx="228600" cy="161925"/>
              </a:xfrm>
              <a:custGeom>
                <a:avLst/>
                <a:gdLst/>
                <a:ahLst/>
                <a:cxnLst>
                  <a:cxn ang="0">
                    <a:pos x="9" y="78"/>
                  </a:cxn>
                  <a:cxn ang="0">
                    <a:pos x="111" y="78"/>
                  </a:cxn>
                  <a:cxn ang="0">
                    <a:pos x="111" y="9"/>
                  </a:cxn>
                  <a:cxn ang="0">
                    <a:pos x="102" y="0"/>
                  </a:cxn>
                  <a:cxn ang="0">
                    <a:pos x="0" y="0"/>
                  </a:cxn>
                  <a:cxn ang="0">
                    <a:pos x="0" y="68"/>
                  </a:cxn>
                  <a:cxn ang="0">
                    <a:pos x="9" y="78"/>
                  </a:cxn>
                  <a:cxn ang="0">
                    <a:pos x="11" y="11"/>
                  </a:cxn>
                  <a:cxn ang="0">
                    <a:pos x="100" y="11"/>
                  </a:cxn>
                  <a:cxn ang="0">
                    <a:pos x="100" y="66"/>
                  </a:cxn>
                  <a:cxn ang="0">
                    <a:pos x="11" y="66"/>
                  </a:cxn>
                  <a:cxn ang="0">
                    <a:pos x="11" y="11"/>
                  </a:cxn>
                </a:cxnLst>
                <a:rect l="0" t="0" r="r" b="b"/>
                <a:pathLst>
                  <a:path w="111" h="78">
                    <a:moveTo>
                      <a:pt x="9" y="78"/>
                    </a:moveTo>
                    <a:cubicBezTo>
                      <a:pt x="111" y="78"/>
                      <a:pt x="111" y="78"/>
                      <a:pt x="111" y="78"/>
                    </a:cubicBezTo>
                    <a:cubicBezTo>
                      <a:pt x="111" y="9"/>
                      <a:pt x="111" y="9"/>
                      <a:pt x="111" y="9"/>
                    </a:cubicBezTo>
                    <a:cubicBezTo>
                      <a:pt x="111" y="4"/>
                      <a:pt x="107" y="0"/>
                      <a:pt x="10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3"/>
                      <a:pt x="4" y="78"/>
                      <a:pt x="9" y="78"/>
                    </a:cubicBezTo>
                    <a:close/>
                    <a:moveTo>
                      <a:pt x="11" y="11"/>
                    </a:moveTo>
                    <a:cubicBezTo>
                      <a:pt x="100" y="11"/>
                      <a:pt x="100" y="11"/>
                      <a:pt x="100" y="11"/>
                    </a:cubicBezTo>
                    <a:cubicBezTo>
                      <a:pt x="100" y="66"/>
                      <a:pt x="100" y="66"/>
                      <a:pt x="100" y="66"/>
                    </a:cubicBezTo>
                    <a:cubicBezTo>
                      <a:pt x="11" y="66"/>
                      <a:pt x="11" y="66"/>
                      <a:pt x="11" y="66"/>
                    </a:cubicBezTo>
                    <a:lnTo>
                      <a:pt x="11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Freeform 48"/>
              <p:cNvSpPr>
                <a:spLocks/>
              </p:cNvSpPr>
              <p:nvPr/>
            </p:nvSpPr>
            <p:spPr bwMode="auto">
              <a:xfrm>
                <a:off x="2271713" y="3630613"/>
                <a:ext cx="320675" cy="66675"/>
              </a:xfrm>
              <a:custGeom>
                <a:avLst/>
                <a:gdLst/>
                <a:ahLst/>
                <a:cxnLst>
                  <a:cxn ang="0">
                    <a:pos x="50" y="32"/>
                  </a:cxn>
                  <a:cxn ang="0">
                    <a:pos x="155" y="32"/>
                  </a:cxn>
                  <a:cxn ang="0">
                    <a:pos x="126" y="8"/>
                  </a:cxn>
                  <a:cxn ang="0">
                    <a:pos x="104" y="0"/>
                  </a:cxn>
                  <a:cxn ang="0">
                    <a:pos x="0" y="0"/>
                  </a:cxn>
                  <a:cxn ang="0">
                    <a:pos x="29" y="24"/>
                  </a:cxn>
                  <a:cxn ang="0">
                    <a:pos x="50" y="32"/>
                  </a:cxn>
                </a:cxnLst>
                <a:rect l="0" t="0" r="r" b="b"/>
                <a:pathLst>
                  <a:path w="155" h="32">
                    <a:moveTo>
                      <a:pt x="50" y="32"/>
                    </a:moveTo>
                    <a:cubicBezTo>
                      <a:pt x="155" y="32"/>
                      <a:pt x="155" y="32"/>
                      <a:pt x="155" y="32"/>
                    </a:cubicBezTo>
                    <a:cubicBezTo>
                      <a:pt x="126" y="8"/>
                      <a:pt x="126" y="8"/>
                      <a:pt x="126" y="8"/>
                    </a:cubicBezTo>
                    <a:cubicBezTo>
                      <a:pt x="120" y="4"/>
                      <a:pt x="111" y="0"/>
                      <a:pt x="10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34" y="28"/>
                      <a:pt x="44" y="32"/>
                      <a:pt x="50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8" name="Freeform 49"/>
              <p:cNvSpPr>
                <a:spLocks/>
              </p:cNvSpPr>
              <p:nvPr/>
            </p:nvSpPr>
            <p:spPr bwMode="auto">
              <a:xfrm>
                <a:off x="1987551" y="3722688"/>
                <a:ext cx="808037" cy="176213"/>
              </a:xfrm>
              <a:custGeom>
                <a:avLst/>
                <a:gdLst/>
                <a:ahLst/>
                <a:cxnLst>
                  <a:cxn ang="0">
                    <a:pos x="218" y="31"/>
                  </a:cxn>
                  <a:cxn ang="0">
                    <a:pos x="218" y="11"/>
                  </a:cxn>
                  <a:cxn ang="0">
                    <a:pos x="218" y="0"/>
                  </a:cxn>
                  <a:cxn ang="0">
                    <a:pos x="207" y="0"/>
                  </a:cxn>
                  <a:cxn ang="0">
                    <a:pos x="195" y="0"/>
                  </a:cxn>
                  <a:cxn ang="0">
                    <a:pos x="195" y="31"/>
                  </a:cxn>
                  <a:cxn ang="0">
                    <a:pos x="60" y="31"/>
                  </a:cxn>
                  <a:cxn ang="0">
                    <a:pos x="31" y="11"/>
                  </a:cxn>
                  <a:cxn ang="0">
                    <a:pos x="0" y="42"/>
                  </a:cxn>
                  <a:cxn ang="0">
                    <a:pos x="31" y="74"/>
                  </a:cxn>
                  <a:cxn ang="0">
                    <a:pos x="60" y="54"/>
                  </a:cxn>
                  <a:cxn ang="0">
                    <a:pos x="117" y="54"/>
                  </a:cxn>
                  <a:cxn ang="0">
                    <a:pos x="117" y="85"/>
                  </a:cxn>
                  <a:cxn ang="0">
                    <a:pos x="140" y="85"/>
                  </a:cxn>
                  <a:cxn ang="0">
                    <a:pos x="140" y="85"/>
                  </a:cxn>
                  <a:cxn ang="0">
                    <a:pos x="140" y="54"/>
                  </a:cxn>
                  <a:cxn ang="0">
                    <a:pos x="273" y="54"/>
                  </a:cxn>
                  <a:cxn ang="0">
                    <a:pos x="273" y="74"/>
                  </a:cxn>
                  <a:cxn ang="0">
                    <a:pos x="273" y="85"/>
                  </a:cxn>
                  <a:cxn ang="0">
                    <a:pos x="284" y="85"/>
                  </a:cxn>
                  <a:cxn ang="0">
                    <a:pos x="296" y="85"/>
                  </a:cxn>
                  <a:cxn ang="0">
                    <a:pos x="296" y="54"/>
                  </a:cxn>
                  <a:cxn ang="0">
                    <a:pos x="390" y="54"/>
                  </a:cxn>
                  <a:cxn ang="0">
                    <a:pos x="390" y="31"/>
                  </a:cxn>
                  <a:cxn ang="0">
                    <a:pos x="218" y="31"/>
                  </a:cxn>
                </a:cxnLst>
                <a:rect l="0" t="0" r="r" b="b"/>
                <a:pathLst>
                  <a:path w="390" h="85">
                    <a:moveTo>
                      <a:pt x="218" y="31"/>
                    </a:moveTo>
                    <a:cubicBezTo>
                      <a:pt x="218" y="11"/>
                      <a:pt x="218" y="11"/>
                      <a:pt x="218" y="11"/>
                    </a:cubicBezTo>
                    <a:cubicBezTo>
                      <a:pt x="218" y="0"/>
                      <a:pt x="218" y="0"/>
                      <a:pt x="218" y="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60" y="31"/>
                      <a:pt x="60" y="31"/>
                      <a:pt x="60" y="31"/>
                    </a:cubicBezTo>
                    <a:cubicBezTo>
                      <a:pt x="56" y="19"/>
                      <a:pt x="44" y="11"/>
                      <a:pt x="31" y="11"/>
                    </a:cubicBezTo>
                    <a:cubicBezTo>
                      <a:pt x="14" y="11"/>
                      <a:pt x="0" y="25"/>
                      <a:pt x="0" y="42"/>
                    </a:cubicBezTo>
                    <a:cubicBezTo>
                      <a:pt x="0" y="60"/>
                      <a:pt x="14" y="74"/>
                      <a:pt x="31" y="74"/>
                    </a:cubicBezTo>
                    <a:cubicBezTo>
                      <a:pt x="44" y="74"/>
                      <a:pt x="56" y="65"/>
                      <a:pt x="60" y="54"/>
                    </a:cubicBezTo>
                    <a:cubicBezTo>
                      <a:pt x="117" y="54"/>
                      <a:pt x="117" y="54"/>
                      <a:pt x="117" y="54"/>
                    </a:cubicBezTo>
                    <a:cubicBezTo>
                      <a:pt x="117" y="85"/>
                      <a:pt x="117" y="85"/>
                      <a:pt x="117" y="85"/>
                    </a:cubicBezTo>
                    <a:cubicBezTo>
                      <a:pt x="140" y="85"/>
                      <a:pt x="140" y="85"/>
                      <a:pt x="140" y="85"/>
                    </a:cubicBezTo>
                    <a:cubicBezTo>
                      <a:pt x="140" y="85"/>
                      <a:pt x="140" y="85"/>
                      <a:pt x="140" y="85"/>
                    </a:cubicBezTo>
                    <a:cubicBezTo>
                      <a:pt x="140" y="54"/>
                      <a:pt x="140" y="54"/>
                      <a:pt x="140" y="54"/>
                    </a:cubicBezTo>
                    <a:cubicBezTo>
                      <a:pt x="273" y="54"/>
                      <a:pt x="273" y="54"/>
                      <a:pt x="273" y="54"/>
                    </a:cubicBezTo>
                    <a:cubicBezTo>
                      <a:pt x="273" y="74"/>
                      <a:pt x="273" y="74"/>
                      <a:pt x="273" y="74"/>
                    </a:cubicBezTo>
                    <a:cubicBezTo>
                      <a:pt x="273" y="85"/>
                      <a:pt x="273" y="85"/>
                      <a:pt x="273" y="85"/>
                    </a:cubicBezTo>
                    <a:cubicBezTo>
                      <a:pt x="284" y="85"/>
                      <a:pt x="284" y="85"/>
                      <a:pt x="284" y="85"/>
                    </a:cubicBezTo>
                    <a:cubicBezTo>
                      <a:pt x="296" y="85"/>
                      <a:pt x="296" y="85"/>
                      <a:pt x="296" y="85"/>
                    </a:cubicBezTo>
                    <a:cubicBezTo>
                      <a:pt x="296" y="54"/>
                      <a:pt x="296" y="54"/>
                      <a:pt x="296" y="54"/>
                    </a:cubicBezTo>
                    <a:cubicBezTo>
                      <a:pt x="390" y="54"/>
                      <a:pt x="390" y="54"/>
                      <a:pt x="390" y="54"/>
                    </a:cubicBezTo>
                    <a:cubicBezTo>
                      <a:pt x="390" y="31"/>
                      <a:pt x="390" y="31"/>
                      <a:pt x="390" y="31"/>
                    </a:cubicBezTo>
                    <a:lnTo>
                      <a:pt x="218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Freeform 50"/>
              <p:cNvSpPr>
                <a:spLocks/>
              </p:cNvSpPr>
              <p:nvPr/>
            </p:nvSpPr>
            <p:spPr bwMode="auto">
              <a:xfrm>
                <a:off x="2503488" y="3921125"/>
                <a:ext cx="150812" cy="252413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0" y="0"/>
                  </a:cxn>
                  <a:cxn ang="0">
                    <a:pos x="0" y="14"/>
                  </a:cxn>
                  <a:cxn ang="0">
                    <a:pos x="56" y="14"/>
                  </a:cxn>
                  <a:cxn ang="0">
                    <a:pos x="56" y="22"/>
                  </a:cxn>
                  <a:cxn ang="0">
                    <a:pos x="0" y="22"/>
                  </a:cxn>
                  <a:cxn ang="0">
                    <a:pos x="0" y="33"/>
                  </a:cxn>
                  <a:cxn ang="0">
                    <a:pos x="56" y="33"/>
                  </a:cxn>
                  <a:cxn ang="0">
                    <a:pos x="56" y="41"/>
                  </a:cxn>
                  <a:cxn ang="0">
                    <a:pos x="0" y="41"/>
                  </a:cxn>
                  <a:cxn ang="0">
                    <a:pos x="0" y="114"/>
                  </a:cxn>
                  <a:cxn ang="0">
                    <a:pos x="8" y="122"/>
                  </a:cxn>
                  <a:cxn ang="0">
                    <a:pos x="73" y="122"/>
                  </a:cxn>
                  <a:cxn ang="0">
                    <a:pos x="73" y="8"/>
                  </a:cxn>
                  <a:cxn ang="0">
                    <a:pos x="64" y="0"/>
                  </a:cxn>
                </a:cxnLst>
                <a:rect l="0" t="0" r="r" b="b"/>
                <a:pathLst>
                  <a:path w="73" h="122">
                    <a:moveTo>
                      <a:pt x="6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56" y="14"/>
                      <a:pt x="56" y="14"/>
                      <a:pt x="56" y="14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56" y="33"/>
                      <a:pt x="56" y="33"/>
                      <a:pt x="56" y="33"/>
                    </a:cubicBezTo>
                    <a:cubicBezTo>
                      <a:pt x="56" y="41"/>
                      <a:pt x="56" y="41"/>
                      <a:pt x="56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18"/>
                      <a:pt x="3" y="122"/>
                      <a:pt x="8" y="122"/>
                    </a:cubicBezTo>
                    <a:cubicBezTo>
                      <a:pt x="73" y="122"/>
                      <a:pt x="73" y="122"/>
                      <a:pt x="73" y="122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3" y="4"/>
                      <a:pt x="69" y="0"/>
                      <a:pt x="64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62" name="Round Diagonal Corner Rectangle 61"/>
          <p:cNvSpPr/>
          <p:nvPr/>
        </p:nvSpPr>
        <p:spPr>
          <a:xfrm flipH="1">
            <a:off x="7966547" y="4842218"/>
            <a:ext cx="3731055" cy="226768"/>
          </a:xfrm>
          <a:prstGeom prst="round2Diag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3" name="Left-Right Arrow 62"/>
          <p:cNvSpPr/>
          <p:nvPr/>
        </p:nvSpPr>
        <p:spPr>
          <a:xfrm>
            <a:off x="8624199" y="3818148"/>
            <a:ext cx="2496738" cy="397139"/>
          </a:xfrm>
          <a:prstGeom prst="leftRightArrow">
            <a:avLst>
              <a:gd name="adj1" fmla="val 71142"/>
              <a:gd name="adj2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prstClr val="white"/>
                </a:solidFill>
              </a:rPr>
              <a:t>Open, extensible architecture</a:t>
            </a:r>
          </a:p>
        </p:txBody>
      </p:sp>
      <p:grpSp>
        <p:nvGrpSpPr>
          <p:cNvPr id="64" name="Group 67"/>
          <p:cNvGrpSpPr/>
          <p:nvPr/>
        </p:nvGrpSpPr>
        <p:grpSpPr>
          <a:xfrm>
            <a:off x="9010587" y="1908219"/>
            <a:ext cx="1530093" cy="1390562"/>
            <a:chOff x="2210047" y="0"/>
            <a:chExt cx="1530492" cy="1390924"/>
          </a:xfrm>
        </p:grpSpPr>
        <p:sp>
          <p:nvSpPr>
            <p:cNvPr id="81" name="Freeform 324"/>
            <p:cNvSpPr>
              <a:spLocks/>
            </p:cNvSpPr>
            <p:nvPr/>
          </p:nvSpPr>
          <p:spPr bwMode="auto">
            <a:xfrm>
              <a:off x="2583958" y="261071"/>
              <a:ext cx="1156581" cy="42024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r>
                <a:rPr lang="en-US" sz="1200" dirty="0">
                  <a:solidFill>
                    <a:prstClr val="black"/>
                  </a:solidFill>
                </a:rPr>
                <a:t>                     Service lifecycle</a:t>
              </a:r>
            </a:p>
          </p:txBody>
        </p:sp>
        <p:grpSp>
          <p:nvGrpSpPr>
            <p:cNvPr id="82" name="Group 56"/>
            <p:cNvGrpSpPr/>
            <p:nvPr/>
          </p:nvGrpSpPr>
          <p:grpSpPr>
            <a:xfrm rot="1177669">
              <a:off x="2210047" y="0"/>
              <a:ext cx="1447378" cy="1390924"/>
              <a:chOff x="3086648" y="2158783"/>
              <a:chExt cx="2552957" cy="2453381"/>
            </a:xfrm>
            <a:solidFill>
              <a:schemeClr val="accent5"/>
            </a:solidFill>
          </p:grpSpPr>
          <p:sp>
            <p:nvSpPr>
              <p:cNvPr id="83" name="Freeform 82"/>
              <p:cNvSpPr/>
              <p:nvPr/>
            </p:nvSpPr>
            <p:spPr>
              <a:xfrm rot="13279308">
                <a:off x="3086648" y="2434609"/>
                <a:ext cx="938626" cy="1322625"/>
              </a:xfrm>
              <a:custGeom>
                <a:avLst/>
                <a:gdLst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1989 w 1385888"/>
                  <a:gd name="connsiteY9" fmla="*/ 252547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608332 w 1385888"/>
                  <a:gd name="connsiteY7" fmla="*/ 907933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608332 w 1385888"/>
                  <a:gd name="connsiteY7" fmla="*/ 907933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608332 w 1385888"/>
                  <a:gd name="connsiteY7" fmla="*/ 907933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608332 w 1385888"/>
                  <a:gd name="connsiteY7" fmla="*/ 907933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608332 w 1385888"/>
                  <a:gd name="connsiteY7" fmla="*/ 907933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90524"/>
                  <a:gd name="connsiteY0" fmla="*/ 0 h 1885950"/>
                  <a:gd name="connsiteX1" fmla="*/ 1068486 w 1390524"/>
                  <a:gd name="connsiteY1" fmla="*/ 686892 h 1885950"/>
                  <a:gd name="connsiteX2" fmla="*/ 1219200 w 1390524"/>
                  <a:gd name="connsiteY2" fmla="*/ 1495425 h 1885950"/>
                  <a:gd name="connsiteX3" fmla="*/ 1390524 w 1390524"/>
                  <a:gd name="connsiteY3" fmla="*/ 1501605 h 1885950"/>
                  <a:gd name="connsiteX4" fmla="*/ 933450 w 1390524"/>
                  <a:gd name="connsiteY4" fmla="*/ 1885950 h 1885950"/>
                  <a:gd name="connsiteX5" fmla="*/ 542925 w 1390524"/>
                  <a:gd name="connsiteY5" fmla="*/ 1466850 h 1885950"/>
                  <a:gd name="connsiteX6" fmla="*/ 752476 w 1390524"/>
                  <a:gd name="connsiteY6" fmla="*/ 1466850 h 1885950"/>
                  <a:gd name="connsiteX7" fmla="*/ 608332 w 1390524"/>
                  <a:gd name="connsiteY7" fmla="*/ 907933 h 1885950"/>
                  <a:gd name="connsiteX8" fmla="*/ 0 w 1390524"/>
                  <a:gd name="connsiteY8" fmla="*/ 400050 h 1885950"/>
                  <a:gd name="connsiteX9" fmla="*/ 299883 w 1390524"/>
                  <a:gd name="connsiteY9" fmla="*/ 276263 h 1885950"/>
                  <a:gd name="connsiteX10" fmla="*/ 257175 w 1390524"/>
                  <a:gd name="connsiteY10" fmla="*/ 0 h 1885950"/>
                  <a:gd name="connsiteX0" fmla="*/ 257175 w 1390524"/>
                  <a:gd name="connsiteY0" fmla="*/ 0 h 1885950"/>
                  <a:gd name="connsiteX1" fmla="*/ 1068486 w 1390524"/>
                  <a:gd name="connsiteY1" fmla="*/ 686892 h 1885950"/>
                  <a:gd name="connsiteX2" fmla="*/ 1219200 w 1390524"/>
                  <a:gd name="connsiteY2" fmla="*/ 1495425 h 1885950"/>
                  <a:gd name="connsiteX3" fmla="*/ 1390524 w 1390524"/>
                  <a:gd name="connsiteY3" fmla="*/ 1501605 h 1885950"/>
                  <a:gd name="connsiteX4" fmla="*/ 933450 w 1390524"/>
                  <a:gd name="connsiteY4" fmla="*/ 1885950 h 1885950"/>
                  <a:gd name="connsiteX5" fmla="*/ 543677 w 1390524"/>
                  <a:gd name="connsiteY5" fmla="*/ 1467206 h 1885950"/>
                  <a:gd name="connsiteX6" fmla="*/ 542925 w 1390524"/>
                  <a:gd name="connsiteY6" fmla="*/ 1466850 h 1885950"/>
                  <a:gd name="connsiteX7" fmla="*/ 752476 w 1390524"/>
                  <a:gd name="connsiteY7" fmla="*/ 1466850 h 1885950"/>
                  <a:gd name="connsiteX8" fmla="*/ 608332 w 1390524"/>
                  <a:gd name="connsiteY8" fmla="*/ 907933 h 1885950"/>
                  <a:gd name="connsiteX9" fmla="*/ 0 w 1390524"/>
                  <a:gd name="connsiteY9" fmla="*/ 400050 h 1885950"/>
                  <a:gd name="connsiteX10" fmla="*/ 299883 w 1390524"/>
                  <a:gd name="connsiteY10" fmla="*/ 276263 h 1885950"/>
                  <a:gd name="connsiteX11" fmla="*/ 257175 w 1390524"/>
                  <a:gd name="connsiteY11" fmla="*/ 0 h 1885950"/>
                  <a:gd name="connsiteX0" fmla="*/ 257175 w 1390524"/>
                  <a:gd name="connsiteY0" fmla="*/ 0 h 1885950"/>
                  <a:gd name="connsiteX1" fmla="*/ 1068486 w 1390524"/>
                  <a:gd name="connsiteY1" fmla="*/ 686892 h 1885950"/>
                  <a:gd name="connsiteX2" fmla="*/ 1219200 w 1390524"/>
                  <a:gd name="connsiteY2" fmla="*/ 1495425 h 1885950"/>
                  <a:gd name="connsiteX3" fmla="*/ 1390524 w 1390524"/>
                  <a:gd name="connsiteY3" fmla="*/ 1501605 h 1885950"/>
                  <a:gd name="connsiteX4" fmla="*/ 933450 w 1390524"/>
                  <a:gd name="connsiteY4" fmla="*/ 1885950 h 1885950"/>
                  <a:gd name="connsiteX5" fmla="*/ 543677 w 1390524"/>
                  <a:gd name="connsiteY5" fmla="*/ 1467206 h 1885950"/>
                  <a:gd name="connsiteX6" fmla="*/ 542925 w 1390524"/>
                  <a:gd name="connsiteY6" fmla="*/ 1466850 h 1885950"/>
                  <a:gd name="connsiteX7" fmla="*/ 752476 w 1390524"/>
                  <a:gd name="connsiteY7" fmla="*/ 1466850 h 1885950"/>
                  <a:gd name="connsiteX8" fmla="*/ 608332 w 1390524"/>
                  <a:gd name="connsiteY8" fmla="*/ 907933 h 1885950"/>
                  <a:gd name="connsiteX9" fmla="*/ 0 w 1390524"/>
                  <a:gd name="connsiteY9" fmla="*/ 400050 h 1885950"/>
                  <a:gd name="connsiteX10" fmla="*/ 299883 w 1390524"/>
                  <a:gd name="connsiteY10" fmla="*/ 276263 h 1885950"/>
                  <a:gd name="connsiteX11" fmla="*/ 257175 w 1390524"/>
                  <a:gd name="connsiteY11" fmla="*/ 0 h 1885950"/>
                  <a:gd name="connsiteX0" fmla="*/ 257175 w 1390524"/>
                  <a:gd name="connsiteY0" fmla="*/ 0 h 1885950"/>
                  <a:gd name="connsiteX1" fmla="*/ 1068486 w 1390524"/>
                  <a:gd name="connsiteY1" fmla="*/ 686892 h 1885950"/>
                  <a:gd name="connsiteX2" fmla="*/ 1219200 w 1390524"/>
                  <a:gd name="connsiteY2" fmla="*/ 1495425 h 1885950"/>
                  <a:gd name="connsiteX3" fmla="*/ 1390524 w 1390524"/>
                  <a:gd name="connsiteY3" fmla="*/ 1501605 h 1885950"/>
                  <a:gd name="connsiteX4" fmla="*/ 933450 w 1390524"/>
                  <a:gd name="connsiteY4" fmla="*/ 1885950 h 1885950"/>
                  <a:gd name="connsiteX5" fmla="*/ 543677 w 1390524"/>
                  <a:gd name="connsiteY5" fmla="*/ 1467206 h 1885950"/>
                  <a:gd name="connsiteX6" fmla="*/ 542925 w 1390524"/>
                  <a:gd name="connsiteY6" fmla="*/ 1466850 h 1885950"/>
                  <a:gd name="connsiteX7" fmla="*/ 752476 w 1390524"/>
                  <a:gd name="connsiteY7" fmla="*/ 1466850 h 1885950"/>
                  <a:gd name="connsiteX8" fmla="*/ 608332 w 1390524"/>
                  <a:gd name="connsiteY8" fmla="*/ 907933 h 1885950"/>
                  <a:gd name="connsiteX9" fmla="*/ 0 w 1390524"/>
                  <a:gd name="connsiteY9" fmla="*/ 400050 h 1885950"/>
                  <a:gd name="connsiteX10" fmla="*/ 299883 w 1390524"/>
                  <a:gd name="connsiteY10" fmla="*/ 276263 h 1885950"/>
                  <a:gd name="connsiteX11" fmla="*/ 257175 w 1390524"/>
                  <a:gd name="connsiteY11" fmla="*/ 0 h 1885950"/>
                  <a:gd name="connsiteX0" fmla="*/ 214372 w 1347721"/>
                  <a:gd name="connsiteY0" fmla="*/ 0 h 1885950"/>
                  <a:gd name="connsiteX1" fmla="*/ 1025683 w 1347721"/>
                  <a:gd name="connsiteY1" fmla="*/ 686892 h 1885950"/>
                  <a:gd name="connsiteX2" fmla="*/ 1176397 w 1347721"/>
                  <a:gd name="connsiteY2" fmla="*/ 1495425 h 1885950"/>
                  <a:gd name="connsiteX3" fmla="*/ 1347721 w 1347721"/>
                  <a:gd name="connsiteY3" fmla="*/ 1501605 h 1885950"/>
                  <a:gd name="connsiteX4" fmla="*/ 890647 w 1347721"/>
                  <a:gd name="connsiteY4" fmla="*/ 1885950 h 1885950"/>
                  <a:gd name="connsiteX5" fmla="*/ 500874 w 1347721"/>
                  <a:gd name="connsiteY5" fmla="*/ 1467206 h 1885950"/>
                  <a:gd name="connsiteX6" fmla="*/ 500122 w 1347721"/>
                  <a:gd name="connsiteY6" fmla="*/ 1466850 h 1885950"/>
                  <a:gd name="connsiteX7" fmla="*/ 709673 w 1347721"/>
                  <a:gd name="connsiteY7" fmla="*/ 1466850 h 1885950"/>
                  <a:gd name="connsiteX8" fmla="*/ 565529 w 1347721"/>
                  <a:gd name="connsiteY8" fmla="*/ 907933 h 1885950"/>
                  <a:gd name="connsiteX9" fmla="*/ 0 w 1347721"/>
                  <a:gd name="connsiteY9" fmla="*/ 322887 h 1885950"/>
                  <a:gd name="connsiteX10" fmla="*/ 257080 w 1347721"/>
                  <a:gd name="connsiteY10" fmla="*/ 276263 h 1885950"/>
                  <a:gd name="connsiteX11" fmla="*/ 214372 w 1347721"/>
                  <a:gd name="connsiteY11" fmla="*/ 0 h 1885950"/>
                  <a:gd name="connsiteX0" fmla="*/ 214372 w 1347721"/>
                  <a:gd name="connsiteY0" fmla="*/ 0 h 1885950"/>
                  <a:gd name="connsiteX1" fmla="*/ 1025683 w 1347721"/>
                  <a:gd name="connsiteY1" fmla="*/ 686892 h 1885950"/>
                  <a:gd name="connsiteX2" fmla="*/ 1176397 w 1347721"/>
                  <a:gd name="connsiteY2" fmla="*/ 1495425 h 1885950"/>
                  <a:gd name="connsiteX3" fmla="*/ 1347721 w 1347721"/>
                  <a:gd name="connsiteY3" fmla="*/ 1501605 h 1885950"/>
                  <a:gd name="connsiteX4" fmla="*/ 890647 w 1347721"/>
                  <a:gd name="connsiteY4" fmla="*/ 1885950 h 1885950"/>
                  <a:gd name="connsiteX5" fmla="*/ 500874 w 1347721"/>
                  <a:gd name="connsiteY5" fmla="*/ 1467206 h 1885950"/>
                  <a:gd name="connsiteX6" fmla="*/ 500122 w 1347721"/>
                  <a:gd name="connsiteY6" fmla="*/ 1466850 h 1885950"/>
                  <a:gd name="connsiteX7" fmla="*/ 709673 w 1347721"/>
                  <a:gd name="connsiteY7" fmla="*/ 1466850 h 1885950"/>
                  <a:gd name="connsiteX8" fmla="*/ 565529 w 1347721"/>
                  <a:gd name="connsiteY8" fmla="*/ 907933 h 1885950"/>
                  <a:gd name="connsiteX9" fmla="*/ 0 w 1347721"/>
                  <a:gd name="connsiteY9" fmla="*/ 322887 h 1885950"/>
                  <a:gd name="connsiteX10" fmla="*/ 289146 w 1347721"/>
                  <a:gd name="connsiteY10" fmla="*/ 243213 h 1885950"/>
                  <a:gd name="connsiteX11" fmla="*/ 214372 w 1347721"/>
                  <a:gd name="connsiteY11" fmla="*/ 0 h 1885950"/>
                  <a:gd name="connsiteX0" fmla="*/ 214372 w 1347721"/>
                  <a:gd name="connsiteY0" fmla="*/ 0 h 1885950"/>
                  <a:gd name="connsiteX1" fmla="*/ 1025683 w 1347721"/>
                  <a:gd name="connsiteY1" fmla="*/ 686892 h 1885950"/>
                  <a:gd name="connsiteX2" fmla="*/ 1176397 w 1347721"/>
                  <a:gd name="connsiteY2" fmla="*/ 1495425 h 1885950"/>
                  <a:gd name="connsiteX3" fmla="*/ 1347721 w 1347721"/>
                  <a:gd name="connsiteY3" fmla="*/ 1501605 h 1885950"/>
                  <a:gd name="connsiteX4" fmla="*/ 890647 w 1347721"/>
                  <a:gd name="connsiteY4" fmla="*/ 1885950 h 1885950"/>
                  <a:gd name="connsiteX5" fmla="*/ 500874 w 1347721"/>
                  <a:gd name="connsiteY5" fmla="*/ 1467206 h 1885950"/>
                  <a:gd name="connsiteX6" fmla="*/ 500122 w 1347721"/>
                  <a:gd name="connsiteY6" fmla="*/ 1466850 h 1885950"/>
                  <a:gd name="connsiteX7" fmla="*/ 709673 w 1347721"/>
                  <a:gd name="connsiteY7" fmla="*/ 1466850 h 1885950"/>
                  <a:gd name="connsiteX8" fmla="*/ 565529 w 1347721"/>
                  <a:gd name="connsiteY8" fmla="*/ 907933 h 1885950"/>
                  <a:gd name="connsiteX9" fmla="*/ 0 w 1347721"/>
                  <a:gd name="connsiteY9" fmla="*/ 322887 h 1885950"/>
                  <a:gd name="connsiteX10" fmla="*/ 289100 w 1347721"/>
                  <a:gd name="connsiteY10" fmla="*/ 276311 h 1885950"/>
                  <a:gd name="connsiteX11" fmla="*/ 214372 w 1347721"/>
                  <a:gd name="connsiteY11" fmla="*/ 0 h 1885950"/>
                  <a:gd name="connsiteX0" fmla="*/ 214372 w 1347721"/>
                  <a:gd name="connsiteY0" fmla="*/ 0 h 1885950"/>
                  <a:gd name="connsiteX1" fmla="*/ 1025683 w 1347721"/>
                  <a:gd name="connsiteY1" fmla="*/ 686892 h 1885950"/>
                  <a:gd name="connsiteX2" fmla="*/ 1176397 w 1347721"/>
                  <a:gd name="connsiteY2" fmla="*/ 1495425 h 1885950"/>
                  <a:gd name="connsiteX3" fmla="*/ 1347721 w 1347721"/>
                  <a:gd name="connsiteY3" fmla="*/ 1501605 h 1885950"/>
                  <a:gd name="connsiteX4" fmla="*/ 890647 w 1347721"/>
                  <a:gd name="connsiteY4" fmla="*/ 1885950 h 1885950"/>
                  <a:gd name="connsiteX5" fmla="*/ 500874 w 1347721"/>
                  <a:gd name="connsiteY5" fmla="*/ 1467206 h 1885950"/>
                  <a:gd name="connsiteX6" fmla="*/ 500122 w 1347721"/>
                  <a:gd name="connsiteY6" fmla="*/ 1466850 h 1885950"/>
                  <a:gd name="connsiteX7" fmla="*/ 709673 w 1347721"/>
                  <a:gd name="connsiteY7" fmla="*/ 1466850 h 1885950"/>
                  <a:gd name="connsiteX8" fmla="*/ 565529 w 1347721"/>
                  <a:gd name="connsiteY8" fmla="*/ 907933 h 1885950"/>
                  <a:gd name="connsiteX9" fmla="*/ 0 w 1347721"/>
                  <a:gd name="connsiteY9" fmla="*/ 322887 h 1885950"/>
                  <a:gd name="connsiteX10" fmla="*/ 284843 w 1347721"/>
                  <a:gd name="connsiteY10" fmla="*/ 267479 h 1885950"/>
                  <a:gd name="connsiteX11" fmla="*/ 214372 w 1347721"/>
                  <a:gd name="connsiteY11" fmla="*/ 0 h 1885950"/>
                  <a:gd name="connsiteX0" fmla="*/ 235749 w 1347721"/>
                  <a:gd name="connsiteY0" fmla="*/ 0 h 1907982"/>
                  <a:gd name="connsiteX1" fmla="*/ 1025683 w 1347721"/>
                  <a:gd name="connsiteY1" fmla="*/ 708924 h 1907982"/>
                  <a:gd name="connsiteX2" fmla="*/ 1176397 w 1347721"/>
                  <a:gd name="connsiteY2" fmla="*/ 1517457 h 1907982"/>
                  <a:gd name="connsiteX3" fmla="*/ 1347721 w 1347721"/>
                  <a:gd name="connsiteY3" fmla="*/ 1523637 h 1907982"/>
                  <a:gd name="connsiteX4" fmla="*/ 890647 w 1347721"/>
                  <a:gd name="connsiteY4" fmla="*/ 1907982 h 1907982"/>
                  <a:gd name="connsiteX5" fmla="*/ 500874 w 1347721"/>
                  <a:gd name="connsiteY5" fmla="*/ 1489238 h 1907982"/>
                  <a:gd name="connsiteX6" fmla="*/ 500122 w 1347721"/>
                  <a:gd name="connsiteY6" fmla="*/ 1488882 h 1907982"/>
                  <a:gd name="connsiteX7" fmla="*/ 709673 w 1347721"/>
                  <a:gd name="connsiteY7" fmla="*/ 1488882 h 1907982"/>
                  <a:gd name="connsiteX8" fmla="*/ 565529 w 1347721"/>
                  <a:gd name="connsiteY8" fmla="*/ 929965 h 1907982"/>
                  <a:gd name="connsiteX9" fmla="*/ 0 w 1347721"/>
                  <a:gd name="connsiteY9" fmla="*/ 344919 h 1907982"/>
                  <a:gd name="connsiteX10" fmla="*/ 284843 w 1347721"/>
                  <a:gd name="connsiteY10" fmla="*/ 289511 h 1907982"/>
                  <a:gd name="connsiteX11" fmla="*/ 235749 w 1347721"/>
                  <a:gd name="connsiteY11" fmla="*/ 0 h 1907982"/>
                  <a:gd name="connsiteX0" fmla="*/ 235749 w 1347721"/>
                  <a:gd name="connsiteY0" fmla="*/ 0 h 1907982"/>
                  <a:gd name="connsiteX1" fmla="*/ 1025683 w 1347721"/>
                  <a:gd name="connsiteY1" fmla="*/ 708924 h 1907982"/>
                  <a:gd name="connsiteX2" fmla="*/ 1176397 w 1347721"/>
                  <a:gd name="connsiteY2" fmla="*/ 1517457 h 1907982"/>
                  <a:gd name="connsiteX3" fmla="*/ 1347721 w 1347721"/>
                  <a:gd name="connsiteY3" fmla="*/ 1523637 h 1907982"/>
                  <a:gd name="connsiteX4" fmla="*/ 890647 w 1347721"/>
                  <a:gd name="connsiteY4" fmla="*/ 1907982 h 1907982"/>
                  <a:gd name="connsiteX5" fmla="*/ 500874 w 1347721"/>
                  <a:gd name="connsiteY5" fmla="*/ 1489238 h 1907982"/>
                  <a:gd name="connsiteX6" fmla="*/ 500122 w 1347721"/>
                  <a:gd name="connsiteY6" fmla="*/ 1488882 h 1907982"/>
                  <a:gd name="connsiteX7" fmla="*/ 709673 w 1347721"/>
                  <a:gd name="connsiteY7" fmla="*/ 1488882 h 1907982"/>
                  <a:gd name="connsiteX8" fmla="*/ 565529 w 1347721"/>
                  <a:gd name="connsiteY8" fmla="*/ 929965 h 1907982"/>
                  <a:gd name="connsiteX9" fmla="*/ 0 w 1347721"/>
                  <a:gd name="connsiteY9" fmla="*/ 344919 h 1907982"/>
                  <a:gd name="connsiteX10" fmla="*/ 297660 w 1347721"/>
                  <a:gd name="connsiteY10" fmla="*/ 282911 h 1907982"/>
                  <a:gd name="connsiteX11" fmla="*/ 235749 w 1347721"/>
                  <a:gd name="connsiteY11" fmla="*/ 0 h 1907982"/>
                  <a:gd name="connsiteX0" fmla="*/ 235780 w 1347752"/>
                  <a:gd name="connsiteY0" fmla="*/ 0 h 1907982"/>
                  <a:gd name="connsiteX1" fmla="*/ 1025714 w 1347752"/>
                  <a:gd name="connsiteY1" fmla="*/ 708924 h 1907982"/>
                  <a:gd name="connsiteX2" fmla="*/ 1176428 w 1347752"/>
                  <a:gd name="connsiteY2" fmla="*/ 1517457 h 1907982"/>
                  <a:gd name="connsiteX3" fmla="*/ 1347752 w 1347752"/>
                  <a:gd name="connsiteY3" fmla="*/ 1523637 h 1907982"/>
                  <a:gd name="connsiteX4" fmla="*/ 890678 w 1347752"/>
                  <a:gd name="connsiteY4" fmla="*/ 1907982 h 1907982"/>
                  <a:gd name="connsiteX5" fmla="*/ 500905 w 1347752"/>
                  <a:gd name="connsiteY5" fmla="*/ 1489238 h 1907982"/>
                  <a:gd name="connsiteX6" fmla="*/ 500153 w 1347752"/>
                  <a:gd name="connsiteY6" fmla="*/ 1488882 h 1907982"/>
                  <a:gd name="connsiteX7" fmla="*/ 709704 w 1347752"/>
                  <a:gd name="connsiteY7" fmla="*/ 1488882 h 1907982"/>
                  <a:gd name="connsiteX8" fmla="*/ 565560 w 1347752"/>
                  <a:gd name="connsiteY8" fmla="*/ 929965 h 1907982"/>
                  <a:gd name="connsiteX9" fmla="*/ 0 w 1347752"/>
                  <a:gd name="connsiteY9" fmla="*/ 366985 h 1907982"/>
                  <a:gd name="connsiteX10" fmla="*/ 297691 w 1347752"/>
                  <a:gd name="connsiteY10" fmla="*/ 282911 h 1907982"/>
                  <a:gd name="connsiteX11" fmla="*/ 235780 w 1347752"/>
                  <a:gd name="connsiteY11" fmla="*/ 0 h 1907982"/>
                  <a:gd name="connsiteX0" fmla="*/ 246532 w 1347752"/>
                  <a:gd name="connsiteY0" fmla="*/ 0 h 1963128"/>
                  <a:gd name="connsiteX1" fmla="*/ 1025714 w 1347752"/>
                  <a:gd name="connsiteY1" fmla="*/ 764070 h 1963128"/>
                  <a:gd name="connsiteX2" fmla="*/ 1176428 w 1347752"/>
                  <a:gd name="connsiteY2" fmla="*/ 1572603 h 1963128"/>
                  <a:gd name="connsiteX3" fmla="*/ 1347752 w 1347752"/>
                  <a:gd name="connsiteY3" fmla="*/ 1578783 h 1963128"/>
                  <a:gd name="connsiteX4" fmla="*/ 890678 w 1347752"/>
                  <a:gd name="connsiteY4" fmla="*/ 1963128 h 1963128"/>
                  <a:gd name="connsiteX5" fmla="*/ 500905 w 1347752"/>
                  <a:gd name="connsiteY5" fmla="*/ 1544384 h 1963128"/>
                  <a:gd name="connsiteX6" fmla="*/ 500153 w 1347752"/>
                  <a:gd name="connsiteY6" fmla="*/ 1544028 h 1963128"/>
                  <a:gd name="connsiteX7" fmla="*/ 709704 w 1347752"/>
                  <a:gd name="connsiteY7" fmla="*/ 1544028 h 1963128"/>
                  <a:gd name="connsiteX8" fmla="*/ 565560 w 1347752"/>
                  <a:gd name="connsiteY8" fmla="*/ 985111 h 1963128"/>
                  <a:gd name="connsiteX9" fmla="*/ 0 w 1347752"/>
                  <a:gd name="connsiteY9" fmla="*/ 422131 h 1963128"/>
                  <a:gd name="connsiteX10" fmla="*/ 297691 w 1347752"/>
                  <a:gd name="connsiteY10" fmla="*/ 338057 h 1963128"/>
                  <a:gd name="connsiteX11" fmla="*/ 246532 w 1347752"/>
                  <a:gd name="connsiteY11" fmla="*/ 0 h 1963128"/>
                  <a:gd name="connsiteX0" fmla="*/ 246532 w 1347752"/>
                  <a:gd name="connsiteY0" fmla="*/ 0 h 1963128"/>
                  <a:gd name="connsiteX1" fmla="*/ 1025714 w 1347752"/>
                  <a:gd name="connsiteY1" fmla="*/ 764070 h 1963128"/>
                  <a:gd name="connsiteX2" fmla="*/ 1176428 w 1347752"/>
                  <a:gd name="connsiteY2" fmla="*/ 1572603 h 1963128"/>
                  <a:gd name="connsiteX3" fmla="*/ 1347752 w 1347752"/>
                  <a:gd name="connsiteY3" fmla="*/ 1578783 h 1963128"/>
                  <a:gd name="connsiteX4" fmla="*/ 890678 w 1347752"/>
                  <a:gd name="connsiteY4" fmla="*/ 1963128 h 1963128"/>
                  <a:gd name="connsiteX5" fmla="*/ 500905 w 1347752"/>
                  <a:gd name="connsiteY5" fmla="*/ 1544384 h 1963128"/>
                  <a:gd name="connsiteX6" fmla="*/ 500153 w 1347752"/>
                  <a:gd name="connsiteY6" fmla="*/ 1544028 h 1963128"/>
                  <a:gd name="connsiteX7" fmla="*/ 709704 w 1347752"/>
                  <a:gd name="connsiteY7" fmla="*/ 1544028 h 1963128"/>
                  <a:gd name="connsiteX8" fmla="*/ 565560 w 1347752"/>
                  <a:gd name="connsiteY8" fmla="*/ 985111 h 1963128"/>
                  <a:gd name="connsiteX9" fmla="*/ 0 w 1347752"/>
                  <a:gd name="connsiteY9" fmla="*/ 422131 h 1963128"/>
                  <a:gd name="connsiteX10" fmla="*/ 327583 w 1347752"/>
                  <a:gd name="connsiteY10" fmla="*/ 333691 h 1963128"/>
                  <a:gd name="connsiteX11" fmla="*/ 246532 w 1347752"/>
                  <a:gd name="connsiteY11" fmla="*/ 0 h 1963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47752" h="1963128">
                    <a:moveTo>
                      <a:pt x="246532" y="0"/>
                    </a:moveTo>
                    <a:cubicBezTo>
                      <a:pt x="376707" y="48419"/>
                      <a:pt x="853466" y="386547"/>
                      <a:pt x="1025714" y="764070"/>
                    </a:cubicBezTo>
                    <a:cubicBezTo>
                      <a:pt x="1181345" y="1083148"/>
                      <a:pt x="1181984" y="1409884"/>
                      <a:pt x="1176428" y="1572603"/>
                    </a:cubicBezTo>
                    <a:lnTo>
                      <a:pt x="1347752" y="1578783"/>
                    </a:lnTo>
                    <a:lnTo>
                      <a:pt x="890678" y="1963128"/>
                    </a:lnTo>
                    <a:lnTo>
                      <a:pt x="500905" y="1544384"/>
                    </a:lnTo>
                    <a:lnTo>
                      <a:pt x="500153" y="1544028"/>
                    </a:lnTo>
                    <a:lnTo>
                      <a:pt x="709704" y="1544028"/>
                    </a:lnTo>
                    <a:cubicBezTo>
                      <a:pt x="714039" y="1490191"/>
                      <a:pt x="721090" y="1290207"/>
                      <a:pt x="565560" y="985111"/>
                    </a:cubicBezTo>
                    <a:cubicBezTo>
                      <a:pt x="401014" y="623451"/>
                      <a:pt x="20638" y="447532"/>
                      <a:pt x="0" y="422131"/>
                    </a:cubicBezTo>
                    <a:lnTo>
                      <a:pt x="327583" y="333691"/>
                    </a:lnTo>
                    <a:lnTo>
                      <a:pt x="24653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16" tIns="45708" rtlCol="0" anchor="ctr"/>
              <a:lstStyle/>
              <a:p>
                <a:pPr algn="ctr">
                  <a:lnSpc>
                    <a:spcPct val="85000"/>
                  </a:lnSpc>
                  <a:defRPr/>
                </a:pPr>
                <a:endParaRPr lang="en-US" sz="1200" kern="0" dirty="0">
                  <a:solidFill>
                    <a:srgbClr val="FFFFFF"/>
                  </a:solidFill>
                  <a:latin typeface="Futura Bk" pitchFamily="34" charset="0"/>
                </a:endParaRPr>
              </a:p>
            </p:txBody>
          </p:sp>
          <p:sp>
            <p:nvSpPr>
              <p:cNvPr id="84" name="Freeform 83"/>
              <p:cNvSpPr/>
              <p:nvPr/>
            </p:nvSpPr>
            <p:spPr>
              <a:xfrm rot="8018896">
                <a:off x="3633679" y="3481538"/>
                <a:ext cx="938626" cy="1322625"/>
              </a:xfrm>
              <a:custGeom>
                <a:avLst/>
                <a:gdLst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1989 w 1385888"/>
                  <a:gd name="connsiteY9" fmla="*/ 252547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608332 w 1385888"/>
                  <a:gd name="connsiteY7" fmla="*/ 907933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608332 w 1385888"/>
                  <a:gd name="connsiteY7" fmla="*/ 907933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608332 w 1385888"/>
                  <a:gd name="connsiteY7" fmla="*/ 907933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608332 w 1385888"/>
                  <a:gd name="connsiteY7" fmla="*/ 907933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608332 w 1385888"/>
                  <a:gd name="connsiteY7" fmla="*/ 907933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90524"/>
                  <a:gd name="connsiteY0" fmla="*/ 0 h 1885950"/>
                  <a:gd name="connsiteX1" fmla="*/ 1068486 w 1390524"/>
                  <a:gd name="connsiteY1" fmla="*/ 686892 h 1885950"/>
                  <a:gd name="connsiteX2" fmla="*/ 1219200 w 1390524"/>
                  <a:gd name="connsiteY2" fmla="*/ 1495425 h 1885950"/>
                  <a:gd name="connsiteX3" fmla="*/ 1390524 w 1390524"/>
                  <a:gd name="connsiteY3" fmla="*/ 1501605 h 1885950"/>
                  <a:gd name="connsiteX4" fmla="*/ 933450 w 1390524"/>
                  <a:gd name="connsiteY4" fmla="*/ 1885950 h 1885950"/>
                  <a:gd name="connsiteX5" fmla="*/ 542925 w 1390524"/>
                  <a:gd name="connsiteY5" fmla="*/ 1466850 h 1885950"/>
                  <a:gd name="connsiteX6" fmla="*/ 752476 w 1390524"/>
                  <a:gd name="connsiteY6" fmla="*/ 1466850 h 1885950"/>
                  <a:gd name="connsiteX7" fmla="*/ 608332 w 1390524"/>
                  <a:gd name="connsiteY7" fmla="*/ 907933 h 1885950"/>
                  <a:gd name="connsiteX8" fmla="*/ 0 w 1390524"/>
                  <a:gd name="connsiteY8" fmla="*/ 400050 h 1885950"/>
                  <a:gd name="connsiteX9" fmla="*/ 299883 w 1390524"/>
                  <a:gd name="connsiteY9" fmla="*/ 276263 h 1885950"/>
                  <a:gd name="connsiteX10" fmla="*/ 257175 w 1390524"/>
                  <a:gd name="connsiteY10" fmla="*/ 0 h 1885950"/>
                  <a:gd name="connsiteX0" fmla="*/ 257175 w 1390524"/>
                  <a:gd name="connsiteY0" fmla="*/ 0 h 1885950"/>
                  <a:gd name="connsiteX1" fmla="*/ 1068486 w 1390524"/>
                  <a:gd name="connsiteY1" fmla="*/ 686892 h 1885950"/>
                  <a:gd name="connsiteX2" fmla="*/ 1219200 w 1390524"/>
                  <a:gd name="connsiteY2" fmla="*/ 1495425 h 1885950"/>
                  <a:gd name="connsiteX3" fmla="*/ 1390524 w 1390524"/>
                  <a:gd name="connsiteY3" fmla="*/ 1501605 h 1885950"/>
                  <a:gd name="connsiteX4" fmla="*/ 933450 w 1390524"/>
                  <a:gd name="connsiteY4" fmla="*/ 1885950 h 1885950"/>
                  <a:gd name="connsiteX5" fmla="*/ 543677 w 1390524"/>
                  <a:gd name="connsiteY5" fmla="*/ 1467206 h 1885950"/>
                  <a:gd name="connsiteX6" fmla="*/ 542925 w 1390524"/>
                  <a:gd name="connsiteY6" fmla="*/ 1466850 h 1885950"/>
                  <a:gd name="connsiteX7" fmla="*/ 752476 w 1390524"/>
                  <a:gd name="connsiteY7" fmla="*/ 1466850 h 1885950"/>
                  <a:gd name="connsiteX8" fmla="*/ 608332 w 1390524"/>
                  <a:gd name="connsiteY8" fmla="*/ 907933 h 1885950"/>
                  <a:gd name="connsiteX9" fmla="*/ 0 w 1390524"/>
                  <a:gd name="connsiteY9" fmla="*/ 400050 h 1885950"/>
                  <a:gd name="connsiteX10" fmla="*/ 299883 w 1390524"/>
                  <a:gd name="connsiteY10" fmla="*/ 276263 h 1885950"/>
                  <a:gd name="connsiteX11" fmla="*/ 257175 w 1390524"/>
                  <a:gd name="connsiteY11" fmla="*/ 0 h 1885950"/>
                  <a:gd name="connsiteX0" fmla="*/ 257175 w 1390524"/>
                  <a:gd name="connsiteY0" fmla="*/ 0 h 1885950"/>
                  <a:gd name="connsiteX1" fmla="*/ 1068486 w 1390524"/>
                  <a:gd name="connsiteY1" fmla="*/ 686892 h 1885950"/>
                  <a:gd name="connsiteX2" fmla="*/ 1219200 w 1390524"/>
                  <a:gd name="connsiteY2" fmla="*/ 1495425 h 1885950"/>
                  <a:gd name="connsiteX3" fmla="*/ 1390524 w 1390524"/>
                  <a:gd name="connsiteY3" fmla="*/ 1501605 h 1885950"/>
                  <a:gd name="connsiteX4" fmla="*/ 933450 w 1390524"/>
                  <a:gd name="connsiteY4" fmla="*/ 1885950 h 1885950"/>
                  <a:gd name="connsiteX5" fmla="*/ 543677 w 1390524"/>
                  <a:gd name="connsiteY5" fmla="*/ 1467206 h 1885950"/>
                  <a:gd name="connsiteX6" fmla="*/ 542925 w 1390524"/>
                  <a:gd name="connsiteY6" fmla="*/ 1466850 h 1885950"/>
                  <a:gd name="connsiteX7" fmla="*/ 752476 w 1390524"/>
                  <a:gd name="connsiteY7" fmla="*/ 1466850 h 1885950"/>
                  <a:gd name="connsiteX8" fmla="*/ 608332 w 1390524"/>
                  <a:gd name="connsiteY8" fmla="*/ 907933 h 1885950"/>
                  <a:gd name="connsiteX9" fmla="*/ 0 w 1390524"/>
                  <a:gd name="connsiteY9" fmla="*/ 400050 h 1885950"/>
                  <a:gd name="connsiteX10" fmla="*/ 299883 w 1390524"/>
                  <a:gd name="connsiteY10" fmla="*/ 276263 h 1885950"/>
                  <a:gd name="connsiteX11" fmla="*/ 257175 w 1390524"/>
                  <a:gd name="connsiteY11" fmla="*/ 0 h 1885950"/>
                  <a:gd name="connsiteX0" fmla="*/ 257175 w 1390524"/>
                  <a:gd name="connsiteY0" fmla="*/ 0 h 1885950"/>
                  <a:gd name="connsiteX1" fmla="*/ 1068486 w 1390524"/>
                  <a:gd name="connsiteY1" fmla="*/ 686892 h 1885950"/>
                  <a:gd name="connsiteX2" fmla="*/ 1219200 w 1390524"/>
                  <a:gd name="connsiteY2" fmla="*/ 1495425 h 1885950"/>
                  <a:gd name="connsiteX3" fmla="*/ 1390524 w 1390524"/>
                  <a:gd name="connsiteY3" fmla="*/ 1501605 h 1885950"/>
                  <a:gd name="connsiteX4" fmla="*/ 933450 w 1390524"/>
                  <a:gd name="connsiteY4" fmla="*/ 1885950 h 1885950"/>
                  <a:gd name="connsiteX5" fmla="*/ 543677 w 1390524"/>
                  <a:gd name="connsiteY5" fmla="*/ 1467206 h 1885950"/>
                  <a:gd name="connsiteX6" fmla="*/ 542925 w 1390524"/>
                  <a:gd name="connsiteY6" fmla="*/ 1466850 h 1885950"/>
                  <a:gd name="connsiteX7" fmla="*/ 752476 w 1390524"/>
                  <a:gd name="connsiteY7" fmla="*/ 1466850 h 1885950"/>
                  <a:gd name="connsiteX8" fmla="*/ 608332 w 1390524"/>
                  <a:gd name="connsiteY8" fmla="*/ 907933 h 1885950"/>
                  <a:gd name="connsiteX9" fmla="*/ 0 w 1390524"/>
                  <a:gd name="connsiteY9" fmla="*/ 400050 h 1885950"/>
                  <a:gd name="connsiteX10" fmla="*/ 299883 w 1390524"/>
                  <a:gd name="connsiteY10" fmla="*/ 276263 h 1885950"/>
                  <a:gd name="connsiteX11" fmla="*/ 257175 w 1390524"/>
                  <a:gd name="connsiteY11" fmla="*/ 0 h 1885950"/>
                  <a:gd name="connsiteX0" fmla="*/ 214372 w 1347721"/>
                  <a:gd name="connsiteY0" fmla="*/ 0 h 1885950"/>
                  <a:gd name="connsiteX1" fmla="*/ 1025683 w 1347721"/>
                  <a:gd name="connsiteY1" fmla="*/ 686892 h 1885950"/>
                  <a:gd name="connsiteX2" fmla="*/ 1176397 w 1347721"/>
                  <a:gd name="connsiteY2" fmla="*/ 1495425 h 1885950"/>
                  <a:gd name="connsiteX3" fmla="*/ 1347721 w 1347721"/>
                  <a:gd name="connsiteY3" fmla="*/ 1501605 h 1885950"/>
                  <a:gd name="connsiteX4" fmla="*/ 890647 w 1347721"/>
                  <a:gd name="connsiteY4" fmla="*/ 1885950 h 1885950"/>
                  <a:gd name="connsiteX5" fmla="*/ 500874 w 1347721"/>
                  <a:gd name="connsiteY5" fmla="*/ 1467206 h 1885950"/>
                  <a:gd name="connsiteX6" fmla="*/ 500122 w 1347721"/>
                  <a:gd name="connsiteY6" fmla="*/ 1466850 h 1885950"/>
                  <a:gd name="connsiteX7" fmla="*/ 709673 w 1347721"/>
                  <a:gd name="connsiteY7" fmla="*/ 1466850 h 1885950"/>
                  <a:gd name="connsiteX8" fmla="*/ 565529 w 1347721"/>
                  <a:gd name="connsiteY8" fmla="*/ 907933 h 1885950"/>
                  <a:gd name="connsiteX9" fmla="*/ 0 w 1347721"/>
                  <a:gd name="connsiteY9" fmla="*/ 322887 h 1885950"/>
                  <a:gd name="connsiteX10" fmla="*/ 257080 w 1347721"/>
                  <a:gd name="connsiteY10" fmla="*/ 276263 h 1885950"/>
                  <a:gd name="connsiteX11" fmla="*/ 214372 w 1347721"/>
                  <a:gd name="connsiteY11" fmla="*/ 0 h 1885950"/>
                  <a:gd name="connsiteX0" fmla="*/ 214372 w 1347721"/>
                  <a:gd name="connsiteY0" fmla="*/ 0 h 1885950"/>
                  <a:gd name="connsiteX1" fmla="*/ 1025683 w 1347721"/>
                  <a:gd name="connsiteY1" fmla="*/ 686892 h 1885950"/>
                  <a:gd name="connsiteX2" fmla="*/ 1176397 w 1347721"/>
                  <a:gd name="connsiteY2" fmla="*/ 1495425 h 1885950"/>
                  <a:gd name="connsiteX3" fmla="*/ 1347721 w 1347721"/>
                  <a:gd name="connsiteY3" fmla="*/ 1501605 h 1885950"/>
                  <a:gd name="connsiteX4" fmla="*/ 890647 w 1347721"/>
                  <a:gd name="connsiteY4" fmla="*/ 1885950 h 1885950"/>
                  <a:gd name="connsiteX5" fmla="*/ 500874 w 1347721"/>
                  <a:gd name="connsiteY5" fmla="*/ 1467206 h 1885950"/>
                  <a:gd name="connsiteX6" fmla="*/ 500122 w 1347721"/>
                  <a:gd name="connsiteY6" fmla="*/ 1466850 h 1885950"/>
                  <a:gd name="connsiteX7" fmla="*/ 709673 w 1347721"/>
                  <a:gd name="connsiteY7" fmla="*/ 1466850 h 1885950"/>
                  <a:gd name="connsiteX8" fmla="*/ 565529 w 1347721"/>
                  <a:gd name="connsiteY8" fmla="*/ 907933 h 1885950"/>
                  <a:gd name="connsiteX9" fmla="*/ 0 w 1347721"/>
                  <a:gd name="connsiteY9" fmla="*/ 322887 h 1885950"/>
                  <a:gd name="connsiteX10" fmla="*/ 289146 w 1347721"/>
                  <a:gd name="connsiteY10" fmla="*/ 243213 h 1885950"/>
                  <a:gd name="connsiteX11" fmla="*/ 214372 w 1347721"/>
                  <a:gd name="connsiteY11" fmla="*/ 0 h 1885950"/>
                  <a:gd name="connsiteX0" fmla="*/ 214372 w 1347721"/>
                  <a:gd name="connsiteY0" fmla="*/ 0 h 1885950"/>
                  <a:gd name="connsiteX1" fmla="*/ 1025683 w 1347721"/>
                  <a:gd name="connsiteY1" fmla="*/ 686892 h 1885950"/>
                  <a:gd name="connsiteX2" fmla="*/ 1176397 w 1347721"/>
                  <a:gd name="connsiteY2" fmla="*/ 1495425 h 1885950"/>
                  <a:gd name="connsiteX3" fmla="*/ 1347721 w 1347721"/>
                  <a:gd name="connsiteY3" fmla="*/ 1501605 h 1885950"/>
                  <a:gd name="connsiteX4" fmla="*/ 890647 w 1347721"/>
                  <a:gd name="connsiteY4" fmla="*/ 1885950 h 1885950"/>
                  <a:gd name="connsiteX5" fmla="*/ 500874 w 1347721"/>
                  <a:gd name="connsiteY5" fmla="*/ 1467206 h 1885950"/>
                  <a:gd name="connsiteX6" fmla="*/ 500122 w 1347721"/>
                  <a:gd name="connsiteY6" fmla="*/ 1466850 h 1885950"/>
                  <a:gd name="connsiteX7" fmla="*/ 709673 w 1347721"/>
                  <a:gd name="connsiteY7" fmla="*/ 1466850 h 1885950"/>
                  <a:gd name="connsiteX8" fmla="*/ 565529 w 1347721"/>
                  <a:gd name="connsiteY8" fmla="*/ 907933 h 1885950"/>
                  <a:gd name="connsiteX9" fmla="*/ 0 w 1347721"/>
                  <a:gd name="connsiteY9" fmla="*/ 322887 h 1885950"/>
                  <a:gd name="connsiteX10" fmla="*/ 289100 w 1347721"/>
                  <a:gd name="connsiteY10" fmla="*/ 276311 h 1885950"/>
                  <a:gd name="connsiteX11" fmla="*/ 214372 w 1347721"/>
                  <a:gd name="connsiteY11" fmla="*/ 0 h 1885950"/>
                  <a:gd name="connsiteX0" fmla="*/ 214372 w 1347721"/>
                  <a:gd name="connsiteY0" fmla="*/ 0 h 1885950"/>
                  <a:gd name="connsiteX1" fmla="*/ 1025683 w 1347721"/>
                  <a:gd name="connsiteY1" fmla="*/ 686892 h 1885950"/>
                  <a:gd name="connsiteX2" fmla="*/ 1176397 w 1347721"/>
                  <a:gd name="connsiteY2" fmla="*/ 1495425 h 1885950"/>
                  <a:gd name="connsiteX3" fmla="*/ 1347721 w 1347721"/>
                  <a:gd name="connsiteY3" fmla="*/ 1501605 h 1885950"/>
                  <a:gd name="connsiteX4" fmla="*/ 890647 w 1347721"/>
                  <a:gd name="connsiteY4" fmla="*/ 1885950 h 1885950"/>
                  <a:gd name="connsiteX5" fmla="*/ 500874 w 1347721"/>
                  <a:gd name="connsiteY5" fmla="*/ 1467206 h 1885950"/>
                  <a:gd name="connsiteX6" fmla="*/ 500122 w 1347721"/>
                  <a:gd name="connsiteY6" fmla="*/ 1466850 h 1885950"/>
                  <a:gd name="connsiteX7" fmla="*/ 709673 w 1347721"/>
                  <a:gd name="connsiteY7" fmla="*/ 1466850 h 1885950"/>
                  <a:gd name="connsiteX8" fmla="*/ 565529 w 1347721"/>
                  <a:gd name="connsiteY8" fmla="*/ 907933 h 1885950"/>
                  <a:gd name="connsiteX9" fmla="*/ 0 w 1347721"/>
                  <a:gd name="connsiteY9" fmla="*/ 322887 h 1885950"/>
                  <a:gd name="connsiteX10" fmla="*/ 284843 w 1347721"/>
                  <a:gd name="connsiteY10" fmla="*/ 267479 h 1885950"/>
                  <a:gd name="connsiteX11" fmla="*/ 214372 w 1347721"/>
                  <a:gd name="connsiteY11" fmla="*/ 0 h 1885950"/>
                  <a:gd name="connsiteX0" fmla="*/ 235749 w 1347721"/>
                  <a:gd name="connsiteY0" fmla="*/ 0 h 1907982"/>
                  <a:gd name="connsiteX1" fmla="*/ 1025683 w 1347721"/>
                  <a:gd name="connsiteY1" fmla="*/ 708924 h 1907982"/>
                  <a:gd name="connsiteX2" fmla="*/ 1176397 w 1347721"/>
                  <a:gd name="connsiteY2" fmla="*/ 1517457 h 1907982"/>
                  <a:gd name="connsiteX3" fmla="*/ 1347721 w 1347721"/>
                  <a:gd name="connsiteY3" fmla="*/ 1523637 h 1907982"/>
                  <a:gd name="connsiteX4" fmla="*/ 890647 w 1347721"/>
                  <a:gd name="connsiteY4" fmla="*/ 1907982 h 1907982"/>
                  <a:gd name="connsiteX5" fmla="*/ 500874 w 1347721"/>
                  <a:gd name="connsiteY5" fmla="*/ 1489238 h 1907982"/>
                  <a:gd name="connsiteX6" fmla="*/ 500122 w 1347721"/>
                  <a:gd name="connsiteY6" fmla="*/ 1488882 h 1907982"/>
                  <a:gd name="connsiteX7" fmla="*/ 709673 w 1347721"/>
                  <a:gd name="connsiteY7" fmla="*/ 1488882 h 1907982"/>
                  <a:gd name="connsiteX8" fmla="*/ 565529 w 1347721"/>
                  <a:gd name="connsiteY8" fmla="*/ 929965 h 1907982"/>
                  <a:gd name="connsiteX9" fmla="*/ 0 w 1347721"/>
                  <a:gd name="connsiteY9" fmla="*/ 344919 h 1907982"/>
                  <a:gd name="connsiteX10" fmla="*/ 284843 w 1347721"/>
                  <a:gd name="connsiteY10" fmla="*/ 289511 h 1907982"/>
                  <a:gd name="connsiteX11" fmla="*/ 235749 w 1347721"/>
                  <a:gd name="connsiteY11" fmla="*/ 0 h 1907982"/>
                  <a:gd name="connsiteX0" fmla="*/ 235749 w 1347721"/>
                  <a:gd name="connsiteY0" fmla="*/ 0 h 1907982"/>
                  <a:gd name="connsiteX1" fmla="*/ 1025683 w 1347721"/>
                  <a:gd name="connsiteY1" fmla="*/ 708924 h 1907982"/>
                  <a:gd name="connsiteX2" fmla="*/ 1176397 w 1347721"/>
                  <a:gd name="connsiteY2" fmla="*/ 1517457 h 1907982"/>
                  <a:gd name="connsiteX3" fmla="*/ 1347721 w 1347721"/>
                  <a:gd name="connsiteY3" fmla="*/ 1523637 h 1907982"/>
                  <a:gd name="connsiteX4" fmla="*/ 890647 w 1347721"/>
                  <a:gd name="connsiteY4" fmla="*/ 1907982 h 1907982"/>
                  <a:gd name="connsiteX5" fmla="*/ 500874 w 1347721"/>
                  <a:gd name="connsiteY5" fmla="*/ 1489238 h 1907982"/>
                  <a:gd name="connsiteX6" fmla="*/ 500122 w 1347721"/>
                  <a:gd name="connsiteY6" fmla="*/ 1488882 h 1907982"/>
                  <a:gd name="connsiteX7" fmla="*/ 709673 w 1347721"/>
                  <a:gd name="connsiteY7" fmla="*/ 1488882 h 1907982"/>
                  <a:gd name="connsiteX8" fmla="*/ 565529 w 1347721"/>
                  <a:gd name="connsiteY8" fmla="*/ 929965 h 1907982"/>
                  <a:gd name="connsiteX9" fmla="*/ 0 w 1347721"/>
                  <a:gd name="connsiteY9" fmla="*/ 344919 h 1907982"/>
                  <a:gd name="connsiteX10" fmla="*/ 297660 w 1347721"/>
                  <a:gd name="connsiteY10" fmla="*/ 282911 h 1907982"/>
                  <a:gd name="connsiteX11" fmla="*/ 235749 w 1347721"/>
                  <a:gd name="connsiteY11" fmla="*/ 0 h 1907982"/>
                  <a:gd name="connsiteX0" fmla="*/ 235780 w 1347752"/>
                  <a:gd name="connsiteY0" fmla="*/ 0 h 1907982"/>
                  <a:gd name="connsiteX1" fmla="*/ 1025714 w 1347752"/>
                  <a:gd name="connsiteY1" fmla="*/ 708924 h 1907982"/>
                  <a:gd name="connsiteX2" fmla="*/ 1176428 w 1347752"/>
                  <a:gd name="connsiteY2" fmla="*/ 1517457 h 1907982"/>
                  <a:gd name="connsiteX3" fmla="*/ 1347752 w 1347752"/>
                  <a:gd name="connsiteY3" fmla="*/ 1523637 h 1907982"/>
                  <a:gd name="connsiteX4" fmla="*/ 890678 w 1347752"/>
                  <a:gd name="connsiteY4" fmla="*/ 1907982 h 1907982"/>
                  <a:gd name="connsiteX5" fmla="*/ 500905 w 1347752"/>
                  <a:gd name="connsiteY5" fmla="*/ 1489238 h 1907982"/>
                  <a:gd name="connsiteX6" fmla="*/ 500153 w 1347752"/>
                  <a:gd name="connsiteY6" fmla="*/ 1488882 h 1907982"/>
                  <a:gd name="connsiteX7" fmla="*/ 709704 w 1347752"/>
                  <a:gd name="connsiteY7" fmla="*/ 1488882 h 1907982"/>
                  <a:gd name="connsiteX8" fmla="*/ 565560 w 1347752"/>
                  <a:gd name="connsiteY8" fmla="*/ 929965 h 1907982"/>
                  <a:gd name="connsiteX9" fmla="*/ 0 w 1347752"/>
                  <a:gd name="connsiteY9" fmla="*/ 366985 h 1907982"/>
                  <a:gd name="connsiteX10" fmla="*/ 297691 w 1347752"/>
                  <a:gd name="connsiteY10" fmla="*/ 282911 h 1907982"/>
                  <a:gd name="connsiteX11" fmla="*/ 235780 w 1347752"/>
                  <a:gd name="connsiteY11" fmla="*/ 0 h 1907982"/>
                  <a:gd name="connsiteX0" fmla="*/ 246532 w 1347752"/>
                  <a:gd name="connsiteY0" fmla="*/ 0 h 1963128"/>
                  <a:gd name="connsiteX1" fmla="*/ 1025714 w 1347752"/>
                  <a:gd name="connsiteY1" fmla="*/ 764070 h 1963128"/>
                  <a:gd name="connsiteX2" fmla="*/ 1176428 w 1347752"/>
                  <a:gd name="connsiteY2" fmla="*/ 1572603 h 1963128"/>
                  <a:gd name="connsiteX3" fmla="*/ 1347752 w 1347752"/>
                  <a:gd name="connsiteY3" fmla="*/ 1578783 h 1963128"/>
                  <a:gd name="connsiteX4" fmla="*/ 890678 w 1347752"/>
                  <a:gd name="connsiteY4" fmla="*/ 1963128 h 1963128"/>
                  <a:gd name="connsiteX5" fmla="*/ 500905 w 1347752"/>
                  <a:gd name="connsiteY5" fmla="*/ 1544384 h 1963128"/>
                  <a:gd name="connsiteX6" fmla="*/ 500153 w 1347752"/>
                  <a:gd name="connsiteY6" fmla="*/ 1544028 h 1963128"/>
                  <a:gd name="connsiteX7" fmla="*/ 709704 w 1347752"/>
                  <a:gd name="connsiteY7" fmla="*/ 1544028 h 1963128"/>
                  <a:gd name="connsiteX8" fmla="*/ 565560 w 1347752"/>
                  <a:gd name="connsiteY8" fmla="*/ 985111 h 1963128"/>
                  <a:gd name="connsiteX9" fmla="*/ 0 w 1347752"/>
                  <a:gd name="connsiteY9" fmla="*/ 422131 h 1963128"/>
                  <a:gd name="connsiteX10" fmla="*/ 297691 w 1347752"/>
                  <a:gd name="connsiteY10" fmla="*/ 338057 h 1963128"/>
                  <a:gd name="connsiteX11" fmla="*/ 246532 w 1347752"/>
                  <a:gd name="connsiteY11" fmla="*/ 0 h 1963128"/>
                  <a:gd name="connsiteX0" fmla="*/ 246532 w 1347752"/>
                  <a:gd name="connsiteY0" fmla="*/ 0 h 1963128"/>
                  <a:gd name="connsiteX1" fmla="*/ 1025714 w 1347752"/>
                  <a:gd name="connsiteY1" fmla="*/ 764070 h 1963128"/>
                  <a:gd name="connsiteX2" fmla="*/ 1176428 w 1347752"/>
                  <a:gd name="connsiteY2" fmla="*/ 1572603 h 1963128"/>
                  <a:gd name="connsiteX3" fmla="*/ 1347752 w 1347752"/>
                  <a:gd name="connsiteY3" fmla="*/ 1578783 h 1963128"/>
                  <a:gd name="connsiteX4" fmla="*/ 890678 w 1347752"/>
                  <a:gd name="connsiteY4" fmla="*/ 1963128 h 1963128"/>
                  <a:gd name="connsiteX5" fmla="*/ 500905 w 1347752"/>
                  <a:gd name="connsiteY5" fmla="*/ 1544384 h 1963128"/>
                  <a:gd name="connsiteX6" fmla="*/ 500153 w 1347752"/>
                  <a:gd name="connsiteY6" fmla="*/ 1544028 h 1963128"/>
                  <a:gd name="connsiteX7" fmla="*/ 709704 w 1347752"/>
                  <a:gd name="connsiteY7" fmla="*/ 1544028 h 1963128"/>
                  <a:gd name="connsiteX8" fmla="*/ 565560 w 1347752"/>
                  <a:gd name="connsiteY8" fmla="*/ 985111 h 1963128"/>
                  <a:gd name="connsiteX9" fmla="*/ 0 w 1347752"/>
                  <a:gd name="connsiteY9" fmla="*/ 422131 h 1963128"/>
                  <a:gd name="connsiteX10" fmla="*/ 327583 w 1347752"/>
                  <a:gd name="connsiteY10" fmla="*/ 333691 h 1963128"/>
                  <a:gd name="connsiteX11" fmla="*/ 246532 w 1347752"/>
                  <a:gd name="connsiteY11" fmla="*/ 0 h 1963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47752" h="1963128">
                    <a:moveTo>
                      <a:pt x="246532" y="0"/>
                    </a:moveTo>
                    <a:cubicBezTo>
                      <a:pt x="376707" y="48419"/>
                      <a:pt x="853466" y="386547"/>
                      <a:pt x="1025714" y="764070"/>
                    </a:cubicBezTo>
                    <a:cubicBezTo>
                      <a:pt x="1181345" y="1083148"/>
                      <a:pt x="1181984" y="1409884"/>
                      <a:pt x="1176428" y="1572603"/>
                    </a:cubicBezTo>
                    <a:lnTo>
                      <a:pt x="1347752" y="1578783"/>
                    </a:lnTo>
                    <a:lnTo>
                      <a:pt x="890678" y="1963128"/>
                    </a:lnTo>
                    <a:lnTo>
                      <a:pt x="500905" y="1544384"/>
                    </a:lnTo>
                    <a:lnTo>
                      <a:pt x="500153" y="1544028"/>
                    </a:lnTo>
                    <a:lnTo>
                      <a:pt x="709704" y="1544028"/>
                    </a:lnTo>
                    <a:cubicBezTo>
                      <a:pt x="714039" y="1490191"/>
                      <a:pt x="721090" y="1290207"/>
                      <a:pt x="565560" y="985111"/>
                    </a:cubicBezTo>
                    <a:cubicBezTo>
                      <a:pt x="401014" y="623451"/>
                      <a:pt x="20638" y="447532"/>
                      <a:pt x="0" y="422131"/>
                    </a:cubicBezTo>
                    <a:lnTo>
                      <a:pt x="327583" y="333691"/>
                    </a:lnTo>
                    <a:lnTo>
                      <a:pt x="24653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wrap="square" tIns="91416" bIns="91416" anchor="ctr">
                <a:noAutofit/>
              </a:bodyPr>
              <a:lstStyle/>
              <a:p>
                <a:pPr>
                  <a:lnSpc>
                    <a:spcPct val="85000"/>
                  </a:lnSpc>
                  <a:defRPr/>
                </a:pPr>
                <a:endParaRPr lang="en-US" dirty="0">
                  <a:solidFill>
                    <a:prstClr val="black"/>
                  </a:solidFill>
                  <a:latin typeface="Futura Bk" pitchFamily="34" charset="0"/>
                </a:endParaRPr>
              </a:p>
            </p:txBody>
          </p:sp>
          <p:sp>
            <p:nvSpPr>
              <p:cNvPr id="85" name="Freeform 84"/>
              <p:cNvSpPr/>
              <p:nvPr/>
            </p:nvSpPr>
            <p:spPr>
              <a:xfrm rot="2518964">
                <a:off x="4700979" y="2970843"/>
                <a:ext cx="938626" cy="1322625"/>
              </a:xfrm>
              <a:custGeom>
                <a:avLst/>
                <a:gdLst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1989 w 1385888"/>
                  <a:gd name="connsiteY9" fmla="*/ 252547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608332 w 1385888"/>
                  <a:gd name="connsiteY7" fmla="*/ 907933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608332 w 1385888"/>
                  <a:gd name="connsiteY7" fmla="*/ 907933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608332 w 1385888"/>
                  <a:gd name="connsiteY7" fmla="*/ 907933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608332 w 1385888"/>
                  <a:gd name="connsiteY7" fmla="*/ 907933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608332 w 1385888"/>
                  <a:gd name="connsiteY7" fmla="*/ 907933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90524"/>
                  <a:gd name="connsiteY0" fmla="*/ 0 h 1885950"/>
                  <a:gd name="connsiteX1" fmla="*/ 1068486 w 1390524"/>
                  <a:gd name="connsiteY1" fmla="*/ 686892 h 1885950"/>
                  <a:gd name="connsiteX2" fmla="*/ 1219200 w 1390524"/>
                  <a:gd name="connsiteY2" fmla="*/ 1495425 h 1885950"/>
                  <a:gd name="connsiteX3" fmla="*/ 1390524 w 1390524"/>
                  <a:gd name="connsiteY3" fmla="*/ 1501605 h 1885950"/>
                  <a:gd name="connsiteX4" fmla="*/ 933450 w 1390524"/>
                  <a:gd name="connsiteY4" fmla="*/ 1885950 h 1885950"/>
                  <a:gd name="connsiteX5" fmla="*/ 542925 w 1390524"/>
                  <a:gd name="connsiteY5" fmla="*/ 1466850 h 1885950"/>
                  <a:gd name="connsiteX6" fmla="*/ 752476 w 1390524"/>
                  <a:gd name="connsiteY6" fmla="*/ 1466850 h 1885950"/>
                  <a:gd name="connsiteX7" fmla="*/ 608332 w 1390524"/>
                  <a:gd name="connsiteY7" fmla="*/ 907933 h 1885950"/>
                  <a:gd name="connsiteX8" fmla="*/ 0 w 1390524"/>
                  <a:gd name="connsiteY8" fmla="*/ 400050 h 1885950"/>
                  <a:gd name="connsiteX9" fmla="*/ 299883 w 1390524"/>
                  <a:gd name="connsiteY9" fmla="*/ 276263 h 1885950"/>
                  <a:gd name="connsiteX10" fmla="*/ 257175 w 1390524"/>
                  <a:gd name="connsiteY10" fmla="*/ 0 h 1885950"/>
                  <a:gd name="connsiteX0" fmla="*/ 257175 w 1390524"/>
                  <a:gd name="connsiteY0" fmla="*/ 0 h 1885950"/>
                  <a:gd name="connsiteX1" fmla="*/ 1068486 w 1390524"/>
                  <a:gd name="connsiteY1" fmla="*/ 686892 h 1885950"/>
                  <a:gd name="connsiteX2" fmla="*/ 1219200 w 1390524"/>
                  <a:gd name="connsiteY2" fmla="*/ 1495425 h 1885950"/>
                  <a:gd name="connsiteX3" fmla="*/ 1390524 w 1390524"/>
                  <a:gd name="connsiteY3" fmla="*/ 1501605 h 1885950"/>
                  <a:gd name="connsiteX4" fmla="*/ 933450 w 1390524"/>
                  <a:gd name="connsiteY4" fmla="*/ 1885950 h 1885950"/>
                  <a:gd name="connsiteX5" fmla="*/ 543677 w 1390524"/>
                  <a:gd name="connsiteY5" fmla="*/ 1467206 h 1885950"/>
                  <a:gd name="connsiteX6" fmla="*/ 542925 w 1390524"/>
                  <a:gd name="connsiteY6" fmla="*/ 1466850 h 1885950"/>
                  <a:gd name="connsiteX7" fmla="*/ 752476 w 1390524"/>
                  <a:gd name="connsiteY7" fmla="*/ 1466850 h 1885950"/>
                  <a:gd name="connsiteX8" fmla="*/ 608332 w 1390524"/>
                  <a:gd name="connsiteY8" fmla="*/ 907933 h 1885950"/>
                  <a:gd name="connsiteX9" fmla="*/ 0 w 1390524"/>
                  <a:gd name="connsiteY9" fmla="*/ 400050 h 1885950"/>
                  <a:gd name="connsiteX10" fmla="*/ 299883 w 1390524"/>
                  <a:gd name="connsiteY10" fmla="*/ 276263 h 1885950"/>
                  <a:gd name="connsiteX11" fmla="*/ 257175 w 1390524"/>
                  <a:gd name="connsiteY11" fmla="*/ 0 h 1885950"/>
                  <a:gd name="connsiteX0" fmla="*/ 257175 w 1390524"/>
                  <a:gd name="connsiteY0" fmla="*/ 0 h 1885950"/>
                  <a:gd name="connsiteX1" fmla="*/ 1068486 w 1390524"/>
                  <a:gd name="connsiteY1" fmla="*/ 686892 h 1885950"/>
                  <a:gd name="connsiteX2" fmla="*/ 1219200 w 1390524"/>
                  <a:gd name="connsiteY2" fmla="*/ 1495425 h 1885950"/>
                  <a:gd name="connsiteX3" fmla="*/ 1390524 w 1390524"/>
                  <a:gd name="connsiteY3" fmla="*/ 1501605 h 1885950"/>
                  <a:gd name="connsiteX4" fmla="*/ 933450 w 1390524"/>
                  <a:gd name="connsiteY4" fmla="*/ 1885950 h 1885950"/>
                  <a:gd name="connsiteX5" fmla="*/ 543677 w 1390524"/>
                  <a:gd name="connsiteY5" fmla="*/ 1467206 h 1885950"/>
                  <a:gd name="connsiteX6" fmla="*/ 542925 w 1390524"/>
                  <a:gd name="connsiteY6" fmla="*/ 1466850 h 1885950"/>
                  <a:gd name="connsiteX7" fmla="*/ 752476 w 1390524"/>
                  <a:gd name="connsiteY7" fmla="*/ 1466850 h 1885950"/>
                  <a:gd name="connsiteX8" fmla="*/ 608332 w 1390524"/>
                  <a:gd name="connsiteY8" fmla="*/ 907933 h 1885950"/>
                  <a:gd name="connsiteX9" fmla="*/ 0 w 1390524"/>
                  <a:gd name="connsiteY9" fmla="*/ 400050 h 1885950"/>
                  <a:gd name="connsiteX10" fmla="*/ 299883 w 1390524"/>
                  <a:gd name="connsiteY10" fmla="*/ 276263 h 1885950"/>
                  <a:gd name="connsiteX11" fmla="*/ 257175 w 1390524"/>
                  <a:gd name="connsiteY11" fmla="*/ 0 h 1885950"/>
                  <a:gd name="connsiteX0" fmla="*/ 257175 w 1390524"/>
                  <a:gd name="connsiteY0" fmla="*/ 0 h 1885950"/>
                  <a:gd name="connsiteX1" fmla="*/ 1068486 w 1390524"/>
                  <a:gd name="connsiteY1" fmla="*/ 686892 h 1885950"/>
                  <a:gd name="connsiteX2" fmla="*/ 1219200 w 1390524"/>
                  <a:gd name="connsiteY2" fmla="*/ 1495425 h 1885950"/>
                  <a:gd name="connsiteX3" fmla="*/ 1390524 w 1390524"/>
                  <a:gd name="connsiteY3" fmla="*/ 1501605 h 1885950"/>
                  <a:gd name="connsiteX4" fmla="*/ 933450 w 1390524"/>
                  <a:gd name="connsiteY4" fmla="*/ 1885950 h 1885950"/>
                  <a:gd name="connsiteX5" fmla="*/ 543677 w 1390524"/>
                  <a:gd name="connsiteY5" fmla="*/ 1467206 h 1885950"/>
                  <a:gd name="connsiteX6" fmla="*/ 542925 w 1390524"/>
                  <a:gd name="connsiteY6" fmla="*/ 1466850 h 1885950"/>
                  <a:gd name="connsiteX7" fmla="*/ 752476 w 1390524"/>
                  <a:gd name="connsiteY7" fmla="*/ 1466850 h 1885950"/>
                  <a:gd name="connsiteX8" fmla="*/ 608332 w 1390524"/>
                  <a:gd name="connsiteY8" fmla="*/ 907933 h 1885950"/>
                  <a:gd name="connsiteX9" fmla="*/ 0 w 1390524"/>
                  <a:gd name="connsiteY9" fmla="*/ 400050 h 1885950"/>
                  <a:gd name="connsiteX10" fmla="*/ 299883 w 1390524"/>
                  <a:gd name="connsiteY10" fmla="*/ 276263 h 1885950"/>
                  <a:gd name="connsiteX11" fmla="*/ 257175 w 1390524"/>
                  <a:gd name="connsiteY11" fmla="*/ 0 h 1885950"/>
                  <a:gd name="connsiteX0" fmla="*/ 214372 w 1347721"/>
                  <a:gd name="connsiteY0" fmla="*/ 0 h 1885950"/>
                  <a:gd name="connsiteX1" fmla="*/ 1025683 w 1347721"/>
                  <a:gd name="connsiteY1" fmla="*/ 686892 h 1885950"/>
                  <a:gd name="connsiteX2" fmla="*/ 1176397 w 1347721"/>
                  <a:gd name="connsiteY2" fmla="*/ 1495425 h 1885950"/>
                  <a:gd name="connsiteX3" fmla="*/ 1347721 w 1347721"/>
                  <a:gd name="connsiteY3" fmla="*/ 1501605 h 1885950"/>
                  <a:gd name="connsiteX4" fmla="*/ 890647 w 1347721"/>
                  <a:gd name="connsiteY4" fmla="*/ 1885950 h 1885950"/>
                  <a:gd name="connsiteX5" fmla="*/ 500874 w 1347721"/>
                  <a:gd name="connsiteY5" fmla="*/ 1467206 h 1885950"/>
                  <a:gd name="connsiteX6" fmla="*/ 500122 w 1347721"/>
                  <a:gd name="connsiteY6" fmla="*/ 1466850 h 1885950"/>
                  <a:gd name="connsiteX7" fmla="*/ 709673 w 1347721"/>
                  <a:gd name="connsiteY7" fmla="*/ 1466850 h 1885950"/>
                  <a:gd name="connsiteX8" fmla="*/ 565529 w 1347721"/>
                  <a:gd name="connsiteY8" fmla="*/ 907933 h 1885950"/>
                  <a:gd name="connsiteX9" fmla="*/ 0 w 1347721"/>
                  <a:gd name="connsiteY9" fmla="*/ 322887 h 1885950"/>
                  <a:gd name="connsiteX10" fmla="*/ 257080 w 1347721"/>
                  <a:gd name="connsiteY10" fmla="*/ 276263 h 1885950"/>
                  <a:gd name="connsiteX11" fmla="*/ 214372 w 1347721"/>
                  <a:gd name="connsiteY11" fmla="*/ 0 h 1885950"/>
                  <a:gd name="connsiteX0" fmla="*/ 214372 w 1347721"/>
                  <a:gd name="connsiteY0" fmla="*/ 0 h 1885950"/>
                  <a:gd name="connsiteX1" fmla="*/ 1025683 w 1347721"/>
                  <a:gd name="connsiteY1" fmla="*/ 686892 h 1885950"/>
                  <a:gd name="connsiteX2" fmla="*/ 1176397 w 1347721"/>
                  <a:gd name="connsiteY2" fmla="*/ 1495425 h 1885950"/>
                  <a:gd name="connsiteX3" fmla="*/ 1347721 w 1347721"/>
                  <a:gd name="connsiteY3" fmla="*/ 1501605 h 1885950"/>
                  <a:gd name="connsiteX4" fmla="*/ 890647 w 1347721"/>
                  <a:gd name="connsiteY4" fmla="*/ 1885950 h 1885950"/>
                  <a:gd name="connsiteX5" fmla="*/ 500874 w 1347721"/>
                  <a:gd name="connsiteY5" fmla="*/ 1467206 h 1885950"/>
                  <a:gd name="connsiteX6" fmla="*/ 500122 w 1347721"/>
                  <a:gd name="connsiteY6" fmla="*/ 1466850 h 1885950"/>
                  <a:gd name="connsiteX7" fmla="*/ 709673 w 1347721"/>
                  <a:gd name="connsiteY7" fmla="*/ 1466850 h 1885950"/>
                  <a:gd name="connsiteX8" fmla="*/ 565529 w 1347721"/>
                  <a:gd name="connsiteY8" fmla="*/ 907933 h 1885950"/>
                  <a:gd name="connsiteX9" fmla="*/ 0 w 1347721"/>
                  <a:gd name="connsiteY9" fmla="*/ 322887 h 1885950"/>
                  <a:gd name="connsiteX10" fmla="*/ 289146 w 1347721"/>
                  <a:gd name="connsiteY10" fmla="*/ 243213 h 1885950"/>
                  <a:gd name="connsiteX11" fmla="*/ 214372 w 1347721"/>
                  <a:gd name="connsiteY11" fmla="*/ 0 h 1885950"/>
                  <a:gd name="connsiteX0" fmla="*/ 214372 w 1347721"/>
                  <a:gd name="connsiteY0" fmla="*/ 0 h 1885950"/>
                  <a:gd name="connsiteX1" fmla="*/ 1025683 w 1347721"/>
                  <a:gd name="connsiteY1" fmla="*/ 686892 h 1885950"/>
                  <a:gd name="connsiteX2" fmla="*/ 1176397 w 1347721"/>
                  <a:gd name="connsiteY2" fmla="*/ 1495425 h 1885950"/>
                  <a:gd name="connsiteX3" fmla="*/ 1347721 w 1347721"/>
                  <a:gd name="connsiteY3" fmla="*/ 1501605 h 1885950"/>
                  <a:gd name="connsiteX4" fmla="*/ 890647 w 1347721"/>
                  <a:gd name="connsiteY4" fmla="*/ 1885950 h 1885950"/>
                  <a:gd name="connsiteX5" fmla="*/ 500874 w 1347721"/>
                  <a:gd name="connsiteY5" fmla="*/ 1467206 h 1885950"/>
                  <a:gd name="connsiteX6" fmla="*/ 500122 w 1347721"/>
                  <a:gd name="connsiteY6" fmla="*/ 1466850 h 1885950"/>
                  <a:gd name="connsiteX7" fmla="*/ 709673 w 1347721"/>
                  <a:gd name="connsiteY7" fmla="*/ 1466850 h 1885950"/>
                  <a:gd name="connsiteX8" fmla="*/ 565529 w 1347721"/>
                  <a:gd name="connsiteY8" fmla="*/ 907933 h 1885950"/>
                  <a:gd name="connsiteX9" fmla="*/ 0 w 1347721"/>
                  <a:gd name="connsiteY9" fmla="*/ 322887 h 1885950"/>
                  <a:gd name="connsiteX10" fmla="*/ 289100 w 1347721"/>
                  <a:gd name="connsiteY10" fmla="*/ 276311 h 1885950"/>
                  <a:gd name="connsiteX11" fmla="*/ 214372 w 1347721"/>
                  <a:gd name="connsiteY11" fmla="*/ 0 h 1885950"/>
                  <a:gd name="connsiteX0" fmla="*/ 214372 w 1347721"/>
                  <a:gd name="connsiteY0" fmla="*/ 0 h 1885950"/>
                  <a:gd name="connsiteX1" fmla="*/ 1025683 w 1347721"/>
                  <a:gd name="connsiteY1" fmla="*/ 686892 h 1885950"/>
                  <a:gd name="connsiteX2" fmla="*/ 1176397 w 1347721"/>
                  <a:gd name="connsiteY2" fmla="*/ 1495425 h 1885950"/>
                  <a:gd name="connsiteX3" fmla="*/ 1347721 w 1347721"/>
                  <a:gd name="connsiteY3" fmla="*/ 1501605 h 1885950"/>
                  <a:gd name="connsiteX4" fmla="*/ 890647 w 1347721"/>
                  <a:gd name="connsiteY4" fmla="*/ 1885950 h 1885950"/>
                  <a:gd name="connsiteX5" fmla="*/ 500874 w 1347721"/>
                  <a:gd name="connsiteY5" fmla="*/ 1467206 h 1885950"/>
                  <a:gd name="connsiteX6" fmla="*/ 500122 w 1347721"/>
                  <a:gd name="connsiteY6" fmla="*/ 1466850 h 1885950"/>
                  <a:gd name="connsiteX7" fmla="*/ 709673 w 1347721"/>
                  <a:gd name="connsiteY7" fmla="*/ 1466850 h 1885950"/>
                  <a:gd name="connsiteX8" fmla="*/ 565529 w 1347721"/>
                  <a:gd name="connsiteY8" fmla="*/ 907933 h 1885950"/>
                  <a:gd name="connsiteX9" fmla="*/ 0 w 1347721"/>
                  <a:gd name="connsiteY9" fmla="*/ 322887 h 1885950"/>
                  <a:gd name="connsiteX10" fmla="*/ 284843 w 1347721"/>
                  <a:gd name="connsiteY10" fmla="*/ 267479 h 1885950"/>
                  <a:gd name="connsiteX11" fmla="*/ 214372 w 1347721"/>
                  <a:gd name="connsiteY11" fmla="*/ 0 h 1885950"/>
                  <a:gd name="connsiteX0" fmla="*/ 235749 w 1347721"/>
                  <a:gd name="connsiteY0" fmla="*/ 0 h 1907982"/>
                  <a:gd name="connsiteX1" fmla="*/ 1025683 w 1347721"/>
                  <a:gd name="connsiteY1" fmla="*/ 708924 h 1907982"/>
                  <a:gd name="connsiteX2" fmla="*/ 1176397 w 1347721"/>
                  <a:gd name="connsiteY2" fmla="*/ 1517457 h 1907982"/>
                  <a:gd name="connsiteX3" fmla="*/ 1347721 w 1347721"/>
                  <a:gd name="connsiteY3" fmla="*/ 1523637 h 1907982"/>
                  <a:gd name="connsiteX4" fmla="*/ 890647 w 1347721"/>
                  <a:gd name="connsiteY4" fmla="*/ 1907982 h 1907982"/>
                  <a:gd name="connsiteX5" fmla="*/ 500874 w 1347721"/>
                  <a:gd name="connsiteY5" fmla="*/ 1489238 h 1907982"/>
                  <a:gd name="connsiteX6" fmla="*/ 500122 w 1347721"/>
                  <a:gd name="connsiteY6" fmla="*/ 1488882 h 1907982"/>
                  <a:gd name="connsiteX7" fmla="*/ 709673 w 1347721"/>
                  <a:gd name="connsiteY7" fmla="*/ 1488882 h 1907982"/>
                  <a:gd name="connsiteX8" fmla="*/ 565529 w 1347721"/>
                  <a:gd name="connsiteY8" fmla="*/ 929965 h 1907982"/>
                  <a:gd name="connsiteX9" fmla="*/ 0 w 1347721"/>
                  <a:gd name="connsiteY9" fmla="*/ 344919 h 1907982"/>
                  <a:gd name="connsiteX10" fmla="*/ 284843 w 1347721"/>
                  <a:gd name="connsiteY10" fmla="*/ 289511 h 1907982"/>
                  <a:gd name="connsiteX11" fmla="*/ 235749 w 1347721"/>
                  <a:gd name="connsiteY11" fmla="*/ 0 h 1907982"/>
                  <a:gd name="connsiteX0" fmla="*/ 235749 w 1347721"/>
                  <a:gd name="connsiteY0" fmla="*/ 0 h 1907982"/>
                  <a:gd name="connsiteX1" fmla="*/ 1025683 w 1347721"/>
                  <a:gd name="connsiteY1" fmla="*/ 708924 h 1907982"/>
                  <a:gd name="connsiteX2" fmla="*/ 1176397 w 1347721"/>
                  <a:gd name="connsiteY2" fmla="*/ 1517457 h 1907982"/>
                  <a:gd name="connsiteX3" fmla="*/ 1347721 w 1347721"/>
                  <a:gd name="connsiteY3" fmla="*/ 1523637 h 1907982"/>
                  <a:gd name="connsiteX4" fmla="*/ 890647 w 1347721"/>
                  <a:gd name="connsiteY4" fmla="*/ 1907982 h 1907982"/>
                  <a:gd name="connsiteX5" fmla="*/ 500874 w 1347721"/>
                  <a:gd name="connsiteY5" fmla="*/ 1489238 h 1907982"/>
                  <a:gd name="connsiteX6" fmla="*/ 500122 w 1347721"/>
                  <a:gd name="connsiteY6" fmla="*/ 1488882 h 1907982"/>
                  <a:gd name="connsiteX7" fmla="*/ 709673 w 1347721"/>
                  <a:gd name="connsiteY7" fmla="*/ 1488882 h 1907982"/>
                  <a:gd name="connsiteX8" fmla="*/ 565529 w 1347721"/>
                  <a:gd name="connsiteY8" fmla="*/ 929965 h 1907982"/>
                  <a:gd name="connsiteX9" fmla="*/ 0 w 1347721"/>
                  <a:gd name="connsiteY9" fmla="*/ 344919 h 1907982"/>
                  <a:gd name="connsiteX10" fmla="*/ 297660 w 1347721"/>
                  <a:gd name="connsiteY10" fmla="*/ 282911 h 1907982"/>
                  <a:gd name="connsiteX11" fmla="*/ 235749 w 1347721"/>
                  <a:gd name="connsiteY11" fmla="*/ 0 h 1907982"/>
                  <a:gd name="connsiteX0" fmla="*/ 235780 w 1347752"/>
                  <a:gd name="connsiteY0" fmla="*/ 0 h 1907982"/>
                  <a:gd name="connsiteX1" fmla="*/ 1025714 w 1347752"/>
                  <a:gd name="connsiteY1" fmla="*/ 708924 h 1907982"/>
                  <a:gd name="connsiteX2" fmla="*/ 1176428 w 1347752"/>
                  <a:gd name="connsiteY2" fmla="*/ 1517457 h 1907982"/>
                  <a:gd name="connsiteX3" fmla="*/ 1347752 w 1347752"/>
                  <a:gd name="connsiteY3" fmla="*/ 1523637 h 1907982"/>
                  <a:gd name="connsiteX4" fmla="*/ 890678 w 1347752"/>
                  <a:gd name="connsiteY4" fmla="*/ 1907982 h 1907982"/>
                  <a:gd name="connsiteX5" fmla="*/ 500905 w 1347752"/>
                  <a:gd name="connsiteY5" fmla="*/ 1489238 h 1907982"/>
                  <a:gd name="connsiteX6" fmla="*/ 500153 w 1347752"/>
                  <a:gd name="connsiteY6" fmla="*/ 1488882 h 1907982"/>
                  <a:gd name="connsiteX7" fmla="*/ 709704 w 1347752"/>
                  <a:gd name="connsiteY7" fmla="*/ 1488882 h 1907982"/>
                  <a:gd name="connsiteX8" fmla="*/ 565560 w 1347752"/>
                  <a:gd name="connsiteY8" fmla="*/ 929965 h 1907982"/>
                  <a:gd name="connsiteX9" fmla="*/ 0 w 1347752"/>
                  <a:gd name="connsiteY9" fmla="*/ 366985 h 1907982"/>
                  <a:gd name="connsiteX10" fmla="*/ 297691 w 1347752"/>
                  <a:gd name="connsiteY10" fmla="*/ 282911 h 1907982"/>
                  <a:gd name="connsiteX11" fmla="*/ 235780 w 1347752"/>
                  <a:gd name="connsiteY11" fmla="*/ 0 h 1907982"/>
                  <a:gd name="connsiteX0" fmla="*/ 246532 w 1347752"/>
                  <a:gd name="connsiteY0" fmla="*/ 0 h 1963128"/>
                  <a:gd name="connsiteX1" fmla="*/ 1025714 w 1347752"/>
                  <a:gd name="connsiteY1" fmla="*/ 764070 h 1963128"/>
                  <a:gd name="connsiteX2" fmla="*/ 1176428 w 1347752"/>
                  <a:gd name="connsiteY2" fmla="*/ 1572603 h 1963128"/>
                  <a:gd name="connsiteX3" fmla="*/ 1347752 w 1347752"/>
                  <a:gd name="connsiteY3" fmla="*/ 1578783 h 1963128"/>
                  <a:gd name="connsiteX4" fmla="*/ 890678 w 1347752"/>
                  <a:gd name="connsiteY4" fmla="*/ 1963128 h 1963128"/>
                  <a:gd name="connsiteX5" fmla="*/ 500905 w 1347752"/>
                  <a:gd name="connsiteY5" fmla="*/ 1544384 h 1963128"/>
                  <a:gd name="connsiteX6" fmla="*/ 500153 w 1347752"/>
                  <a:gd name="connsiteY6" fmla="*/ 1544028 h 1963128"/>
                  <a:gd name="connsiteX7" fmla="*/ 709704 w 1347752"/>
                  <a:gd name="connsiteY7" fmla="*/ 1544028 h 1963128"/>
                  <a:gd name="connsiteX8" fmla="*/ 565560 w 1347752"/>
                  <a:gd name="connsiteY8" fmla="*/ 985111 h 1963128"/>
                  <a:gd name="connsiteX9" fmla="*/ 0 w 1347752"/>
                  <a:gd name="connsiteY9" fmla="*/ 422131 h 1963128"/>
                  <a:gd name="connsiteX10" fmla="*/ 297691 w 1347752"/>
                  <a:gd name="connsiteY10" fmla="*/ 338057 h 1963128"/>
                  <a:gd name="connsiteX11" fmla="*/ 246532 w 1347752"/>
                  <a:gd name="connsiteY11" fmla="*/ 0 h 1963128"/>
                  <a:gd name="connsiteX0" fmla="*/ 246532 w 1347752"/>
                  <a:gd name="connsiteY0" fmla="*/ 0 h 1963128"/>
                  <a:gd name="connsiteX1" fmla="*/ 1025714 w 1347752"/>
                  <a:gd name="connsiteY1" fmla="*/ 764070 h 1963128"/>
                  <a:gd name="connsiteX2" fmla="*/ 1176428 w 1347752"/>
                  <a:gd name="connsiteY2" fmla="*/ 1572603 h 1963128"/>
                  <a:gd name="connsiteX3" fmla="*/ 1347752 w 1347752"/>
                  <a:gd name="connsiteY3" fmla="*/ 1578783 h 1963128"/>
                  <a:gd name="connsiteX4" fmla="*/ 890678 w 1347752"/>
                  <a:gd name="connsiteY4" fmla="*/ 1963128 h 1963128"/>
                  <a:gd name="connsiteX5" fmla="*/ 500905 w 1347752"/>
                  <a:gd name="connsiteY5" fmla="*/ 1544384 h 1963128"/>
                  <a:gd name="connsiteX6" fmla="*/ 500153 w 1347752"/>
                  <a:gd name="connsiteY6" fmla="*/ 1544028 h 1963128"/>
                  <a:gd name="connsiteX7" fmla="*/ 709704 w 1347752"/>
                  <a:gd name="connsiteY7" fmla="*/ 1544028 h 1963128"/>
                  <a:gd name="connsiteX8" fmla="*/ 565560 w 1347752"/>
                  <a:gd name="connsiteY8" fmla="*/ 985111 h 1963128"/>
                  <a:gd name="connsiteX9" fmla="*/ 0 w 1347752"/>
                  <a:gd name="connsiteY9" fmla="*/ 422131 h 1963128"/>
                  <a:gd name="connsiteX10" fmla="*/ 327583 w 1347752"/>
                  <a:gd name="connsiteY10" fmla="*/ 333691 h 1963128"/>
                  <a:gd name="connsiteX11" fmla="*/ 246532 w 1347752"/>
                  <a:gd name="connsiteY11" fmla="*/ 0 h 1963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47752" h="1963128">
                    <a:moveTo>
                      <a:pt x="246532" y="0"/>
                    </a:moveTo>
                    <a:cubicBezTo>
                      <a:pt x="376707" y="48419"/>
                      <a:pt x="853466" y="386547"/>
                      <a:pt x="1025714" y="764070"/>
                    </a:cubicBezTo>
                    <a:cubicBezTo>
                      <a:pt x="1181345" y="1083148"/>
                      <a:pt x="1181984" y="1409884"/>
                      <a:pt x="1176428" y="1572603"/>
                    </a:cubicBezTo>
                    <a:lnTo>
                      <a:pt x="1347752" y="1578783"/>
                    </a:lnTo>
                    <a:lnTo>
                      <a:pt x="890678" y="1963128"/>
                    </a:lnTo>
                    <a:lnTo>
                      <a:pt x="500905" y="1544384"/>
                    </a:lnTo>
                    <a:lnTo>
                      <a:pt x="500153" y="1544028"/>
                    </a:lnTo>
                    <a:lnTo>
                      <a:pt x="709704" y="1544028"/>
                    </a:lnTo>
                    <a:cubicBezTo>
                      <a:pt x="714039" y="1490191"/>
                      <a:pt x="721090" y="1290207"/>
                      <a:pt x="565560" y="985111"/>
                    </a:cubicBezTo>
                    <a:cubicBezTo>
                      <a:pt x="401014" y="623451"/>
                      <a:pt x="20638" y="447532"/>
                      <a:pt x="0" y="422131"/>
                    </a:cubicBezTo>
                    <a:lnTo>
                      <a:pt x="327583" y="333691"/>
                    </a:lnTo>
                    <a:lnTo>
                      <a:pt x="24653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wrap="square" tIns="91416" bIns="91416" anchor="ctr">
                <a:noAutofit/>
              </a:bodyPr>
              <a:lstStyle/>
              <a:p>
                <a:pPr>
                  <a:lnSpc>
                    <a:spcPct val="85000"/>
                  </a:lnSpc>
                  <a:defRPr/>
                </a:pPr>
                <a:endParaRPr lang="en-US" dirty="0">
                  <a:solidFill>
                    <a:prstClr val="black"/>
                  </a:solidFill>
                  <a:latin typeface="Futura Bk" pitchFamily="34" charset="0"/>
                </a:endParaRPr>
              </a:p>
            </p:txBody>
          </p:sp>
          <p:sp>
            <p:nvSpPr>
              <p:cNvPr id="86" name="Freeform 85"/>
              <p:cNvSpPr/>
              <p:nvPr/>
            </p:nvSpPr>
            <p:spPr>
              <a:xfrm rot="18653647">
                <a:off x="4186859" y="1944010"/>
                <a:ext cx="845820" cy="1275365"/>
              </a:xfrm>
              <a:custGeom>
                <a:avLst/>
                <a:gdLst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66763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76263 w 1385888"/>
                  <a:gd name="connsiteY7" fmla="*/ 819150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81025 w 1385888"/>
                  <a:gd name="connsiteY5" fmla="*/ 1471612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09550 w 1385888"/>
                  <a:gd name="connsiteY9" fmla="*/ 276225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1989 w 1385888"/>
                  <a:gd name="connsiteY9" fmla="*/ 252547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990600 w 1385888"/>
                  <a:gd name="connsiteY1" fmla="*/ 566737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557213 w 1385888"/>
                  <a:gd name="connsiteY7" fmla="*/ 814387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608332 w 1385888"/>
                  <a:gd name="connsiteY7" fmla="*/ 907933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608332 w 1385888"/>
                  <a:gd name="connsiteY7" fmla="*/ 907933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608332 w 1385888"/>
                  <a:gd name="connsiteY7" fmla="*/ 907933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608332 w 1385888"/>
                  <a:gd name="connsiteY7" fmla="*/ 907933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85888"/>
                  <a:gd name="connsiteY0" fmla="*/ 0 h 1885950"/>
                  <a:gd name="connsiteX1" fmla="*/ 1068486 w 1385888"/>
                  <a:gd name="connsiteY1" fmla="*/ 686892 h 1885950"/>
                  <a:gd name="connsiteX2" fmla="*/ 1219200 w 1385888"/>
                  <a:gd name="connsiteY2" fmla="*/ 1495425 h 1885950"/>
                  <a:gd name="connsiteX3" fmla="*/ 1385888 w 1385888"/>
                  <a:gd name="connsiteY3" fmla="*/ 1514475 h 1885950"/>
                  <a:gd name="connsiteX4" fmla="*/ 933450 w 1385888"/>
                  <a:gd name="connsiteY4" fmla="*/ 1885950 h 1885950"/>
                  <a:gd name="connsiteX5" fmla="*/ 542925 w 1385888"/>
                  <a:gd name="connsiteY5" fmla="*/ 1466850 h 1885950"/>
                  <a:gd name="connsiteX6" fmla="*/ 752476 w 1385888"/>
                  <a:gd name="connsiteY6" fmla="*/ 1466850 h 1885950"/>
                  <a:gd name="connsiteX7" fmla="*/ 608332 w 1385888"/>
                  <a:gd name="connsiteY7" fmla="*/ 907933 h 1885950"/>
                  <a:gd name="connsiteX8" fmla="*/ 0 w 1385888"/>
                  <a:gd name="connsiteY8" fmla="*/ 400050 h 1885950"/>
                  <a:gd name="connsiteX9" fmla="*/ 299883 w 1385888"/>
                  <a:gd name="connsiteY9" fmla="*/ 276263 h 1885950"/>
                  <a:gd name="connsiteX10" fmla="*/ 257175 w 1385888"/>
                  <a:gd name="connsiteY10" fmla="*/ 0 h 1885950"/>
                  <a:gd name="connsiteX0" fmla="*/ 257175 w 1390524"/>
                  <a:gd name="connsiteY0" fmla="*/ 0 h 1885950"/>
                  <a:gd name="connsiteX1" fmla="*/ 1068486 w 1390524"/>
                  <a:gd name="connsiteY1" fmla="*/ 686892 h 1885950"/>
                  <a:gd name="connsiteX2" fmla="*/ 1219200 w 1390524"/>
                  <a:gd name="connsiteY2" fmla="*/ 1495425 h 1885950"/>
                  <a:gd name="connsiteX3" fmla="*/ 1390524 w 1390524"/>
                  <a:gd name="connsiteY3" fmla="*/ 1501605 h 1885950"/>
                  <a:gd name="connsiteX4" fmla="*/ 933450 w 1390524"/>
                  <a:gd name="connsiteY4" fmla="*/ 1885950 h 1885950"/>
                  <a:gd name="connsiteX5" fmla="*/ 542925 w 1390524"/>
                  <a:gd name="connsiteY5" fmla="*/ 1466850 h 1885950"/>
                  <a:gd name="connsiteX6" fmla="*/ 752476 w 1390524"/>
                  <a:gd name="connsiteY6" fmla="*/ 1466850 h 1885950"/>
                  <a:gd name="connsiteX7" fmla="*/ 608332 w 1390524"/>
                  <a:gd name="connsiteY7" fmla="*/ 907933 h 1885950"/>
                  <a:gd name="connsiteX8" fmla="*/ 0 w 1390524"/>
                  <a:gd name="connsiteY8" fmla="*/ 400050 h 1885950"/>
                  <a:gd name="connsiteX9" fmla="*/ 299883 w 1390524"/>
                  <a:gd name="connsiteY9" fmla="*/ 276263 h 1885950"/>
                  <a:gd name="connsiteX10" fmla="*/ 257175 w 1390524"/>
                  <a:gd name="connsiteY10" fmla="*/ 0 h 1885950"/>
                  <a:gd name="connsiteX0" fmla="*/ 257175 w 1390524"/>
                  <a:gd name="connsiteY0" fmla="*/ 0 h 1885950"/>
                  <a:gd name="connsiteX1" fmla="*/ 1068486 w 1390524"/>
                  <a:gd name="connsiteY1" fmla="*/ 686892 h 1885950"/>
                  <a:gd name="connsiteX2" fmla="*/ 1219200 w 1390524"/>
                  <a:gd name="connsiteY2" fmla="*/ 1495425 h 1885950"/>
                  <a:gd name="connsiteX3" fmla="*/ 1390524 w 1390524"/>
                  <a:gd name="connsiteY3" fmla="*/ 1501605 h 1885950"/>
                  <a:gd name="connsiteX4" fmla="*/ 933450 w 1390524"/>
                  <a:gd name="connsiteY4" fmla="*/ 1885950 h 1885950"/>
                  <a:gd name="connsiteX5" fmla="*/ 543677 w 1390524"/>
                  <a:gd name="connsiteY5" fmla="*/ 1467206 h 1885950"/>
                  <a:gd name="connsiteX6" fmla="*/ 542925 w 1390524"/>
                  <a:gd name="connsiteY6" fmla="*/ 1466850 h 1885950"/>
                  <a:gd name="connsiteX7" fmla="*/ 752476 w 1390524"/>
                  <a:gd name="connsiteY7" fmla="*/ 1466850 h 1885950"/>
                  <a:gd name="connsiteX8" fmla="*/ 608332 w 1390524"/>
                  <a:gd name="connsiteY8" fmla="*/ 907933 h 1885950"/>
                  <a:gd name="connsiteX9" fmla="*/ 0 w 1390524"/>
                  <a:gd name="connsiteY9" fmla="*/ 400050 h 1885950"/>
                  <a:gd name="connsiteX10" fmla="*/ 299883 w 1390524"/>
                  <a:gd name="connsiteY10" fmla="*/ 276263 h 1885950"/>
                  <a:gd name="connsiteX11" fmla="*/ 257175 w 1390524"/>
                  <a:gd name="connsiteY11" fmla="*/ 0 h 1885950"/>
                  <a:gd name="connsiteX0" fmla="*/ 257175 w 1390524"/>
                  <a:gd name="connsiteY0" fmla="*/ 0 h 1885950"/>
                  <a:gd name="connsiteX1" fmla="*/ 1068486 w 1390524"/>
                  <a:gd name="connsiteY1" fmla="*/ 686892 h 1885950"/>
                  <a:gd name="connsiteX2" fmla="*/ 1219200 w 1390524"/>
                  <a:gd name="connsiteY2" fmla="*/ 1495425 h 1885950"/>
                  <a:gd name="connsiteX3" fmla="*/ 1390524 w 1390524"/>
                  <a:gd name="connsiteY3" fmla="*/ 1501605 h 1885950"/>
                  <a:gd name="connsiteX4" fmla="*/ 933450 w 1390524"/>
                  <a:gd name="connsiteY4" fmla="*/ 1885950 h 1885950"/>
                  <a:gd name="connsiteX5" fmla="*/ 543677 w 1390524"/>
                  <a:gd name="connsiteY5" fmla="*/ 1467206 h 1885950"/>
                  <a:gd name="connsiteX6" fmla="*/ 542925 w 1390524"/>
                  <a:gd name="connsiteY6" fmla="*/ 1466850 h 1885950"/>
                  <a:gd name="connsiteX7" fmla="*/ 752476 w 1390524"/>
                  <a:gd name="connsiteY7" fmla="*/ 1466850 h 1885950"/>
                  <a:gd name="connsiteX8" fmla="*/ 608332 w 1390524"/>
                  <a:gd name="connsiteY8" fmla="*/ 907933 h 1885950"/>
                  <a:gd name="connsiteX9" fmla="*/ 0 w 1390524"/>
                  <a:gd name="connsiteY9" fmla="*/ 400050 h 1885950"/>
                  <a:gd name="connsiteX10" fmla="*/ 299883 w 1390524"/>
                  <a:gd name="connsiteY10" fmla="*/ 276263 h 1885950"/>
                  <a:gd name="connsiteX11" fmla="*/ 257175 w 1390524"/>
                  <a:gd name="connsiteY11" fmla="*/ 0 h 1885950"/>
                  <a:gd name="connsiteX0" fmla="*/ 257175 w 1390524"/>
                  <a:gd name="connsiteY0" fmla="*/ 0 h 1885950"/>
                  <a:gd name="connsiteX1" fmla="*/ 1068486 w 1390524"/>
                  <a:gd name="connsiteY1" fmla="*/ 686892 h 1885950"/>
                  <a:gd name="connsiteX2" fmla="*/ 1219200 w 1390524"/>
                  <a:gd name="connsiteY2" fmla="*/ 1495425 h 1885950"/>
                  <a:gd name="connsiteX3" fmla="*/ 1390524 w 1390524"/>
                  <a:gd name="connsiteY3" fmla="*/ 1501605 h 1885950"/>
                  <a:gd name="connsiteX4" fmla="*/ 933450 w 1390524"/>
                  <a:gd name="connsiteY4" fmla="*/ 1885950 h 1885950"/>
                  <a:gd name="connsiteX5" fmla="*/ 543677 w 1390524"/>
                  <a:gd name="connsiteY5" fmla="*/ 1467206 h 1885950"/>
                  <a:gd name="connsiteX6" fmla="*/ 542925 w 1390524"/>
                  <a:gd name="connsiteY6" fmla="*/ 1466850 h 1885950"/>
                  <a:gd name="connsiteX7" fmla="*/ 752476 w 1390524"/>
                  <a:gd name="connsiteY7" fmla="*/ 1466850 h 1885950"/>
                  <a:gd name="connsiteX8" fmla="*/ 608332 w 1390524"/>
                  <a:gd name="connsiteY8" fmla="*/ 907933 h 1885950"/>
                  <a:gd name="connsiteX9" fmla="*/ 0 w 1390524"/>
                  <a:gd name="connsiteY9" fmla="*/ 400050 h 1885950"/>
                  <a:gd name="connsiteX10" fmla="*/ 299883 w 1390524"/>
                  <a:gd name="connsiteY10" fmla="*/ 276263 h 1885950"/>
                  <a:gd name="connsiteX11" fmla="*/ 257175 w 1390524"/>
                  <a:gd name="connsiteY11" fmla="*/ 0 h 1885950"/>
                  <a:gd name="connsiteX0" fmla="*/ 214372 w 1347721"/>
                  <a:gd name="connsiteY0" fmla="*/ 0 h 1885950"/>
                  <a:gd name="connsiteX1" fmla="*/ 1025683 w 1347721"/>
                  <a:gd name="connsiteY1" fmla="*/ 686892 h 1885950"/>
                  <a:gd name="connsiteX2" fmla="*/ 1176397 w 1347721"/>
                  <a:gd name="connsiteY2" fmla="*/ 1495425 h 1885950"/>
                  <a:gd name="connsiteX3" fmla="*/ 1347721 w 1347721"/>
                  <a:gd name="connsiteY3" fmla="*/ 1501605 h 1885950"/>
                  <a:gd name="connsiteX4" fmla="*/ 890647 w 1347721"/>
                  <a:gd name="connsiteY4" fmla="*/ 1885950 h 1885950"/>
                  <a:gd name="connsiteX5" fmla="*/ 500874 w 1347721"/>
                  <a:gd name="connsiteY5" fmla="*/ 1467206 h 1885950"/>
                  <a:gd name="connsiteX6" fmla="*/ 500122 w 1347721"/>
                  <a:gd name="connsiteY6" fmla="*/ 1466850 h 1885950"/>
                  <a:gd name="connsiteX7" fmla="*/ 709673 w 1347721"/>
                  <a:gd name="connsiteY7" fmla="*/ 1466850 h 1885950"/>
                  <a:gd name="connsiteX8" fmla="*/ 565529 w 1347721"/>
                  <a:gd name="connsiteY8" fmla="*/ 907933 h 1885950"/>
                  <a:gd name="connsiteX9" fmla="*/ 0 w 1347721"/>
                  <a:gd name="connsiteY9" fmla="*/ 322887 h 1885950"/>
                  <a:gd name="connsiteX10" fmla="*/ 257080 w 1347721"/>
                  <a:gd name="connsiteY10" fmla="*/ 276263 h 1885950"/>
                  <a:gd name="connsiteX11" fmla="*/ 214372 w 1347721"/>
                  <a:gd name="connsiteY11" fmla="*/ 0 h 1885950"/>
                  <a:gd name="connsiteX0" fmla="*/ 214372 w 1347721"/>
                  <a:gd name="connsiteY0" fmla="*/ 0 h 1885950"/>
                  <a:gd name="connsiteX1" fmla="*/ 1025683 w 1347721"/>
                  <a:gd name="connsiteY1" fmla="*/ 686892 h 1885950"/>
                  <a:gd name="connsiteX2" fmla="*/ 1176397 w 1347721"/>
                  <a:gd name="connsiteY2" fmla="*/ 1495425 h 1885950"/>
                  <a:gd name="connsiteX3" fmla="*/ 1347721 w 1347721"/>
                  <a:gd name="connsiteY3" fmla="*/ 1501605 h 1885950"/>
                  <a:gd name="connsiteX4" fmla="*/ 890647 w 1347721"/>
                  <a:gd name="connsiteY4" fmla="*/ 1885950 h 1885950"/>
                  <a:gd name="connsiteX5" fmla="*/ 500874 w 1347721"/>
                  <a:gd name="connsiteY5" fmla="*/ 1467206 h 1885950"/>
                  <a:gd name="connsiteX6" fmla="*/ 500122 w 1347721"/>
                  <a:gd name="connsiteY6" fmla="*/ 1466850 h 1885950"/>
                  <a:gd name="connsiteX7" fmla="*/ 709673 w 1347721"/>
                  <a:gd name="connsiteY7" fmla="*/ 1466850 h 1885950"/>
                  <a:gd name="connsiteX8" fmla="*/ 565529 w 1347721"/>
                  <a:gd name="connsiteY8" fmla="*/ 907933 h 1885950"/>
                  <a:gd name="connsiteX9" fmla="*/ 0 w 1347721"/>
                  <a:gd name="connsiteY9" fmla="*/ 322887 h 1885950"/>
                  <a:gd name="connsiteX10" fmla="*/ 289146 w 1347721"/>
                  <a:gd name="connsiteY10" fmla="*/ 243213 h 1885950"/>
                  <a:gd name="connsiteX11" fmla="*/ 214372 w 1347721"/>
                  <a:gd name="connsiteY11" fmla="*/ 0 h 1885950"/>
                  <a:gd name="connsiteX0" fmla="*/ 214372 w 1347721"/>
                  <a:gd name="connsiteY0" fmla="*/ 0 h 1885950"/>
                  <a:gd name="connsiteX1" fmla="*/ 1025683 w 1347721"/>
                  <a:gd name="connsiteY1" fmla="*/ 686892 h 1885950"/>
                  <a:gd name="connsiteX2" fmla="*/ 1176397 w 1347721"/>
                  <a:gd name="connsiteY2" fmla="*/ 1495425 h 1885950"/>
                  <a:gd name="connsiteX3" fmla="*/ 1347721 w 1347721"/>
                  <a:gd name="connsiteY3" fmla="*/ 1501605 h 1885950"/>
                  <a:gd name="connsiteX4" fmla="*/ 890647 w 1347721"/>
                  <a:gd name="connsiteY4" fmla="*/ 1885950 h 1885950"/>
                  <a:gd name="connsiteX5" fmla="*/ 500874 w 1347721"/>
                  <a:gd name="connsiteY5" fmla="*/ 1467206 h 1885950"/>
                  <a:gd name="connsiteX6" fmla="*/ 500122 w 1347721"/>
                  <a:gd name="connsiteY6" fmla="*/ 1466850 h 1885950"/>
                  <a:gd name="connsiteX7" fmla="*/ 709673 w 1347721"/>
                  <a:gd name="connsiteY7" fmla="*/ 1466850 h 1885950"/>
                  <a:gd name="connsiteX8" fmla="*/ 565529 w 1347721"/>
                  <a:gd name="connsiteY8" fmla="*/ 907933 h 1885950"/>
                  <a:gd name="connsiteX9" fmla="*/ 0 w 1347721"/>
                  <a:gd name="connsiteY9" fmla="*/ 322887 h 1885950"/>
                  <a:gd name="connsiteX10" fmla="*/ 289100 w 1347721"/>
                  <a:gd name="connsiteY10" fmla="*/ 276311 h 1885950"/>
                  <a:gd name="connsiteX11" fmla="*/ 214372 w 1347721"/>
                  <a:gd name="connsiteY11" fmla="*/ 0 h 1885950"/>
                  <a:gd name="connsiteX0" fmla="*/ 214372 w 1347721"/>
                  <a:gd name="connsiteY0" fmla="*/ 0 h 1885950"/>
                  <a:gd name="connsiteX1" fmla="*/ 1025683 w 1347721"/>
                  <a:gd name="connsiteY1" fmla="*/ 686892 h 1885950"/>
                  <a:gd name="connsiteX2" fmla="*/ 1176397 w 1347721"/>
                  <a:gd name="connsiteY2" fmla="*/ 1495425 h 1885950"/>
                  <a:gd name="connsiteX3" fmla="*/ 1347721 w 1347721"/>
                  <a:gd name="connsiteY3" fmla="*/ 1501605 h 1885950"/>
                  <a:gd name="connsiteX4" fmla="*/ 890647 w 1347721"/>
                  <a:gd name="connsiteY4" fmla="*/ 1885950 h 1885950"/>
                  <a:gd name="connsiteX5" fmla="*/ 500874 w 1347721"/>
                  <a:gd name="connsiteY5" fmla="*/ 1467206 h 1885950"/>
                  <a:gd name="connsiteX6" fmla="*/ 500122 w 1347721"/>
                  <a:gd name="connsiteY6" fmla="*/ 1466850 h 1885950"/>
                  <a:gd name="connsiteX7" fmla="*/ 709673 w 1347721"/>
                  <a:gd name="connsiteY7" fmla="*/ 1466850 h 1885950"/>
                  <a:gd name="connsiteX8" fmla="*/ 565529 w 1347721"/>
                  <a:gd name="connsiteY8" fmla="*/ 907933 h 1885950"/>
                  <a:gd name="connsiteX9" fmla="*/ 0 w 1347721"/>
                  <a:gd name="connsiteY9" fmla="*/ 322887 h 1885950"/>
                  <a:gd name="connsiteX10" fmla="*/ 284843 w 1347721"/>
                  <a:gd name="connsiteY10" fmla="*/ 267479 h 1885950"/>
                  <a:gd name="connsiteX11" fmla="*/ 214372 w 1347721"/>
                  <a:gd name="connsiteY11" fmla="*/ 0 h 1885950"/>
                  <a:gd name="connsiteX0" fmla="*/ 235749 w 1347721"/>
                  <a:gd name="connsiteY0" fmla="*/ 0 h 1907982"/>
                  <a:gd name="connsiteX1" fmla="*/ 1025683 w 1347721"/>
                  <a:gd name="connsiteY1" fmla="*/ 708924 h 1907982"/>
                  <a:gd name="connsiteX2" fmla="*/ 1176397 w 1347721"/>
                  <a:gd name="connsiteY2" fmla="*/ 1517457 h 1907982"/>
                  <a:gd name="connsiteX3" fmla="*/ 1347721 w 1347721"/>
                  <a:gd name="connsiteY3" fmla="*/ 1523637 h 1907982"/>
                  <a:gd name="connsiteX4" fmla="*/ 890647 w 1347721"/>
                  <a:gd name="connsiteY4" fmla="*/ 1907982 h 1907982"/>
                  <a:gd name="connsiteX5" fmla="*/ 500874 w 1347721"/>
                  <a:gd name="connsiteY5" fmla="*/ 1489238 h 1907982"/>
                  <a:gd name="connsiteX6" fmla="*/ 500122 w 1347721"/>
                  <a:gd name="connsiteY6" fmla="*/ 1488882 h 1907982"/>
                  <a:gd name="connsiteX7" fmla="*/ 709673 w 1347721"/>
                  <a:gd name="connsiteY7" fmla="*/ 1488882 h 1907982"/>
                  <a:gd name="connsiteX8" fmla="*/ 565529 w 1347721"/>
                  <a:gd name="connsiteY8" fmla="*/ 929965 h 1907982"/>
                  <a:gd name="connsiteX9" fmla="*/ 0 w 1347721"/>
                  <a:gd name="connsiteY9" fmla="*/ 344919 h 1907982"/>
                  <a:gd name="connsiteX10" fmla="*/ 284843 w 1347721"/>
                  <a:gd name="connsiteY10" fmla="*/ 289511 h 1907982"/>
                  <a:gd name="connsiteX11" fmla="*/ 235749 w 1347721"/>
                  <a:gd name="connsiteY11" fmla="*/ 0 h 1907982"/>
                  <a:gd name="connsiteX0" fmla="*/ 235749 w 1347721"/>
                  <a:gd name="connsiteY0" fmla="*/ 0 h 1907982"/>
                  <a:gd name="connsiteX1" fmla="*/ 1025683 w 1347721"/>
                  <a:gd name="connsiteY1" fmla="*/ 708924 h 1907982"/>
                  <a:gd name="connsiteX2" fmla="*/ 1176397 w 1347721"/>
                  <a:gd name="connsiteY2" fmla="*/ 1517457 h 1907982"/>
                  <a:gd name="connsiteX3" fmla="*/ 1347721 w 1347721"/>
                  <a:gd name="connsiteY3" fmla="*/ 1523637 h 1907982"/>
                  <a:gd name="connsiteX4" fmla="*/ 890647 w 1347721"/>
                  <a:gd name="connsiteY4" fmla="*/ 1907982 h 1907982"/>
                  <a:gd name="connsiteX5" fmla="*/ 500874 w 1347721"/>
                  <a:gd name="connsiteY5" fmla="*/ 1489238 h 1907982"/>
                  <a:gd name="connsiteX6" fmla="*/ 500122 w 1347721"/>
                  <a:gd name="connsiteY6" fmla="*/ 1488882 h 1907982"/>
                  <a:gd name="connsiteX7" fmla="*/ 709673 w 1347721"/>
                  <a:gd name="connsiteY7" fmla="*/ 1488882 h 1907982"/>
                  <a:gd name="connsiteX8" fmla="*/ 565529 w 1347721"/>
                  <a:gd name="connsiteY8" fmla="*/ 929965 h 1907982"/>
                  <a:gd name="connsiteX9" fmla="*/ 0 w 1347721"/>
                  <a:gd name="connsiteY9" fmla="*/ 344919 h 1907982"/>
                  <a:gd name="connsiteX10" fmla="*/ 297660 w 1347721"/>
                  <a:gd name="connsiteY10" fmla="*/ 282911 h 1907982"/>
                  <a:gd name="connsiteX11" fmla="*/ 235749 w 1347721"/>
                  <a:gd name="connsiteY11" fmla="*/ 0 h 1907982"/>
                  <a:gd name="connsiteX0" fmla="*/ 235780 w 1347752"/>
                  <a:gd name="connsiteY0" fmla="*/ 0 h 1907982"/>
                  <a:gd name="connsiteX1" fmla="*/ 1025714 w 1347752"/>
                  <a:gd name="connsiteY1" fmla="*/ 708924 h 1907982"/>
                  <a:gd name="connsiteX2" fmla="*/ 1176428 w 1347752"/>
                  <a:gd name="connsiteY2" fmla="*/ 1517457 h 1907982"/>
                  <a:gd name="connsiteX3" fmla="*/ 1347752 w 1347752"/>
                  <a:gd name="connsiteY3" fmla="*/ 1523637 h 1907982"/>
                  <a:gd name="connsiteX4" fmla="*/ 890678 w 1347752"/>
                  <a:gd name="connsiteY4" fmla="*/ 1907982 h 1907982"/>
                  <a:gd name="connsiteX5" fmla="*/ 500905 w 1347752"/>
                  <a:gd name="connsiteY5" fmla="*/ 1489238 h 1907982"/>
                  <a:gd name="connsiteX6" fmla="*/ 500153 w 1347752"/>
                  <a:gd name="connsiteY6" fmla="*/ 1488882 h 1907982"/>
                  <a:gd name="connsiteX7" fmla="*/ 709704 w 1347752"/>
                  <a:gd name="connsiteY7" fmla="*/ 1488882 h 1907982"/>
                  <a:gd name="connsiteX8" fmla="*/ 565560 w 1347752"/>
                  <a:gd name="connsiteY8" fmla="*/ 929965 h 1907982"/>
                  <a:gd name="connsiteX9" fmla="*/ 0 w 1347752"/>
                  <a:gd name="connsiteY9" fmla="*/ 366985 h 1907982"/>
                  <a:gd name="connsiteX10" fmla="*/ 297691 w 1347752"/>
                  <a:gd name="connsiteY10" fmla="*/ 282911 h 1907982"/>
                  <a:gd name="connsiteX11" fmla="*/ 235780 w 1347752"/>
                  <a:gd name="connsiteY11" fmla="*/ 0 h 1907982"/>
                  <a:gd name="connsiteX0" fmla="*/ 246532 w 1347752"/>
                  <a:gd name="connsiteY0" fmla="*/ 0 h 1963128"/>
                  <a:gd name="connsiteX1" fmla="*/ 1025714 w 1347752"/>
                  <a:gd name="connsiteY1" fmla="*/ 764070 h 1963128"/>
                  <a:gd name="connsiteX2" fmla="*/ 1176428 w 1347752"/>
                  <a:gd name="connsiteY2" fmla="*/ 1572603 h 1963128"/>
                  <a:gd name="connsiteX3" fmla="*/ 1347752 w 1347752"/>
                  <a:gd name="connsiteY3" fmla="*/ 1578783 h 1963128"/>
                  <a:gd name="connsiteX4" fmla="*/ 890678 w 1347752"/>
                  <a:gd name="connsiteY4" fmla="*/ 1963128 h 1963128"/>
                  <a:gd name="connsiteX5" fmla="*/ 500905 w 1347752"/>
                  <a:gd name="connsiteY5" fmla="*/ 1544384 h 1963128"/>
                  <a:gd name="connsiteX6" fmla="*/ 500153 w 1347752"/>
                  <a:gd name="connsiteY6" fmla="*/ 1544028 h 1963128"/>
                  <a:gd name="connsiteX7" fmla="*/ 709704 w 1347752"/>
                  <a:gd name="connsiteY7" fmla="*/ 1544028 h 1963128"/>
                  <a:gd name="connsiteX8" fmla="*/ 565560 w 1347752"/>
                  <a:gd name="connsiteY8" fmla="*/ 985111 h 1963128"/>
                  <a:gd name="connsiteX9" fmla="*/ 0 w 1347752"/>
                  <a:gd name="connsiteY9" fmla="*/ 422131 h 1963128"/>
                  <a:gd name="connsiteX10" fmla="*/ 297691 w 1347752"/>
                  <a:gd name="connsiteY10" fmla="*/ 338057 h 1963128"/>
                  <a:gd name="connsiteX11" fmla="*/ 246532 w 1347752"/>
                  <a:gd name="connsiteY11" fmla="*/ 0 h 1963128"/>
                  <a:gd name="connsiteX0" fmla="*/ 246532 w 1347752"/>
                  <a:gd name="connsiteY0" fmla="*/ 0 h 1963128"/>
                  <a:gd name="connsiteX1" fmla="*/ 1025714 w 1347752"/>
                  <a:gd name="connsiteY1" fmla="*/ 764070 h 1963128"/>
                  <a:gd name="connsiteX2" fmla="*/ 1176428 w 1347752"/>
                  <a:gd name="connsiteY2" fmla="*/ 1572603 h 1963128"/>
                  <a:gd name="connsiteX3" fmla="*/ 1347752 w 1347752"/>
                  <a:gd name="connsiteY3" fmla="*/ 1578783 h 1963128"/>
                  <a:gd name="connsiteX4" fmla="*/ 890678 w 1347752"/>
                  <a:gd name="connsiteY4" fmla="*/ 1963128 h 1963128"/>
                  <a:gd name="connsiteX5" fmla="*/ 500905 w 1347752"/>
                  <a:gd name="connsiteY5" fmla="*/ 1544384 h 1963128"/>
                  <a:gd name="connsiteX6" fmla="*/ 500153 w 1347752"/>
                  <a:gd name="connsiteY6" fmla="*/ 1544028 h 1963128"/>
                  <a:gd name="connsiteX7" fmla="*/ 709704 w 1347752"/>
                  <a:gd name="connsiteY7" fmla="*/ 1544028 h 1963128"/>
                  <a:gd name="connsiteX8" fmla="*/ 565560 w 1347752"/>
                  <a:gd name="connsiteY8" fmla="*/ 985111 h 1963128"/>
                  <a:gd name="connsiteX9" fmla="*/ 0 w 1347752"/>
                  <a:gd name="connsiteY9" fmla="*/ 422131 h 1963128"/>
                  <a:gd name="connsiteX10" fmla="*/ 327583 w 1347752"/>
                  <a:gd name="connsiteY10" fmla="*/ 333691 h 1963128"/>
                  <a:gd name="connsiteX11" fmla="*/ 246532 w 1347752"/>
                  <a:gd name="connsiteY11" fmla="*/ 0 h 1963128"/>
                  <a:gd name="connsiteX0" fmla="*/ 339985 w 1347752"/>
                  <a:gd name="connsiteY0" fmla="*/ 0 h 1892618"/>
                  <a:gd name="connsiteX1" fmla="*/ 1025714 w 1347752"/>
                  <a:gd name="connsiteY1" fmla="*/ 693560 h 1892618"/>
                  <a:gd name="connsiteX2" fmla="*/ 1176428 w 1347752"/>
                  <a:gd name="connsiteY2" fmla="*/ 1502093 h 1892618"/>
                  <a:gd name="connsiteX3" fmla="*/ 1347752 w 1347752"/>
                  <a:gd name="connsiteY3" fmla="*/ 1508273 h 1892618"/>
                  <a:gd name="connsiteX4" fmla="*/ 890678 w 1347752"/>
                  <a:gd name="connsiteY4" fmla="*/ 1892618 h 1892618"/>
                  <a:gd name="connsiteX5" fmla="*/ 500905 w 1347752"/>
                  <a:gd name="connsiteY5" fmla="*/ 1473874 h 1892618"/>
                  <a:gd name="connsiteX6" fmla="*/ 500153 w 1347752"/>
                  <a:gd name="connsiteY6" fmla="*/ 1473518 h 1892618"/>
                  <a:gd name="connsiteX7" fmla="*/ 709704 w 1347752"/>
                  <a:gd name="connsiteY7" fmla="*/ 1473518 h 1892618"/>
                  <a:gd name="connsiteX8" fmla="*/ 565560 w 1347752"/>
                  <a:gd name="connsiteY8" fmla="*/ 914601 h 1892618"/>
                  <a:gd name="connsiteX9" fmla="*/ 0 w 1347752"/>
                  <a:gd name="connsiteY9" fmla="*/ 351621 h 1892618"/>
                  <a:gd name="connsiteX10" fmla="*/ 327583 w 1347752"/>
                  <a:gd name="connsiteY10" fmla="*/ 263181 h 1892618"/>
                  <a:gd name="connsiteX11" fmla="*/ 339985 w 1347752"/>
                  <a:gd name="connsiteY11" fmla="*/ 0 h 1892618"/>
                  <a:gd name="connsiteX0" fmla="*/ 315754 w 1347752"/>
                  <a:gd name="connsiteY0" fmla="*/ 0 h 1892981"/>
                  <a:gd name="connsiteX1" fmla="*/ 1025714 w 1347752"/>
                  <a:gd name="connsiteY1" fmla="*/ 693923 h 1892981"/>
                  <a:gd name="connsiteX2" fmla="*/ 1176428 w 1347752"/>
                  <a:gd name="connsiteY2" fmla="*/ 1502456 h 1892981"/>
                  <a:gd name="connsiteX3" fmla="*/ 1347752 w 1347752"/>
                  <a:gd name="connsiteY3" fmla="*/ 1508636 h 1892981"/>
                  <a:gd name="connsiteX4" fmla="*/ 890678 w 1347752"/>
                  <a:gd name="connsiteY4" fmla="*/ 1892981 h 1892981"/>
                  <a:gd name="connsiteX5" fmla="*/ 500905 w 1347752"/>
                  <a:gd name="connsiteY5" fmla="*/ 1474237 h 1892981"/>
                  <a:gd name="connsiteX6" fmla="*/ 500153 w 1347752"/>
                  <a:gd name="connsiteY6" fmla="*/ 1473881 h 1892981"/>
                  <a:gd name="connsiteX7" fmla="*/ 709704 w 1347752"/>
                  <a:gd name="connsiteY7" fmla="*/ 1473881 h 1892981"/>
                  <a:gd name="connsiteX8" fmla="*/ 565560 w 1347752"/>
                  <a:gd name="connsiteY8" fmla="*/ 914964 h 1892981"/>
                  <a:gd name="connsiteX9" fmla="*/ 0 w 1347752"/>
                  <a:gd name="connsiteY9" fmla="*/ 351984 h 1892981"/>
                  <a:gd name="connsiteX10" fmla="*/ 327583 w 1347752"/>
                  <a:gd name="connsiteY10" fmla="*/ 263544 h 1892981"/>
                  <a:gd name="connsiteX11" fmla="*/ 315754 w 1347752"/>
                  <a:gd name="connsiteY11" fmla="*/ 0 h 1892981"/>
                  <a:gd name="connsiteX0" fmla="*/ 315754 w 1347752"/>
                  <a:gd name="connsiteY0" fmla="*/ 0 h 1892981"/>
                  <a:gd name="connsiteX1" fmla="*/ 1025714 w 1347752"/>
                  <a:gd name="connsiteY1" fmla="*/ 693923 h 1892981"/>
                  <a:gd name="connsiteX2" fmla="*/ 1176428 w 1347752"/>
                  <a:gd name="connsiteY2" fmla="*/ 1502456 h 1892981"/>
                  <a:gd name="connsiteX3" fmla="*/ 1347752 w 1347752"/>
                  <a:gd name="connsiteY3" fmla="*/ 1508636 h 1892981"/>
                  <a:gd name="connsiteX4" fmla="*/ 890678 w 1347752"/>
                  <a:gd name="connsiteY4" fmla="*/ 1892981 h 1892981"/>
                  <a:gd name="connsiteX5" fmla="*/ 500905 w 1347752"/>
                  <a:gd name="connsiteY5" fmla="*/ 1474237 h 1892981"/>
                  <a:gd name="connsiteX6" fmla="*/ 500153 w 1347752"/>
                  <a:gd name="connsiteY6" fmla="*/ 1473881 h 1892981"/>
                  <a:gd name="connsiteX7" fmla="*/ 709704 w 1347752"/>
                  <a:gd name="connsiteY7" fmla="*/ 1473881 h 1892981"/>
                  <a:gd name="connsiteX8" fmla="*/ 565560 w 1347752"/>
                  <a:gd name="connsiteY8" fmla="*/ 914964 h 1892981"/>
                  <a:gd name="connsiteX9" fmla="*/ 0 w 1347752"/>
                  <a:gd name="connsiteY9" fmla="*/ 351984 h 1892981"/>
                  <a:gd name="connsiteX10" fmla="*/ 408054 w 1347752"/>
                  <a:gd name="connsiteY10" fmla="*/ 336019 h 1892981"/>
                  <a:gd name="connsiteX11" fmla="*/ 315754 w 1347752"/>
                  <a:gd name="connsiteY11" fmla="*/ 0 h 1892981"/>
                  <a:gd name="connsiteX0" fmla="*/ 315754 w 1347752"/>
                  <a:gd name="connsiteY0" fmla="*/ 0 h 1892981"/>
                  <a:gd name="connsiteX1" fmla="*/ 1025714 w 1347752"/>
                  <a:gd name="connsiteY1" fmla="*/ 693923 h 1892981"/>
                  <a:gd name="connsiteX2" fmla="*/ 1176428 w 1347752"/>
                  <a:gd name="connsiteY2" fmla="*/ 1502456 h 1892981"/>
                  <a:gd name="connsiteX3" fmla="*/ 1347752 w 1347752"/>
                  <a:gd name="connsiteY3" fmla="*/ 1508636 h 1892981"/>
                  <a:gd name="connsiteX4" fmla="*/ 890678 w 1347752"/>
                  <a:gd name="connsiteY4" fmla="*/ 1892981 h 1892981"/>
                  <a:gd name="connsiteX5" fmla="*/ 500905 w 1347752"/>
                  <a:gd name="connsiteY5" fmla="*/ 1474237 h 1892981"/>
                  <a:gd name="connsiteX6" fmla="*/ 500153 w 1347752"/>
                  <a:gd name="connsiteY6" fmla="*/ 1473881 h 1892981"/>
                  <a:gd name="connsiteX7" fmla="*/ 709704 w 1347752"/>
                  <a:gd name="connsiteY7" fmla="*/ 1473881 h 1892981"/>
                  <a:gd name="connsiteX8" fmla="*/ 565560 w 1347752"/>
                  <a:gd name="connsiteY8" fmla="*/ 914964 h 1892981"/>
                  <a:gd name="connsiteX9" fmla="*/ 0 w 1347752"/>
                  <a:gd name="connsiteY9" fmla="*/ 351984 h 1892981"/>
                  <a:gd name="connsiteX10" fmla="*/ 403038 w 1347752"/>
                  <a:gd name="connsiteY10" fmla="*/ 306140 h 1892981"/>
                  <a:gd name="connsiteX11" fmla="*/ 315754 w 1347752"/>
                  <a:gd name="connsiteY11" fmla="*/ 0 h 1892981"/>
                  <a:gd name="connsiteX0" fmla="*/ 315754 w 1347752"/>
                  <a:gd name="connsiteY0" fmla="*/ 0 h 1892981"/>
                  <a:gd name="connsiteX1" fmla="*/ 1025714 w 1347752"/>
                  <a:gd name="connsiteY1" fmla="*/ 693923 h 1892981"/>
                  <a:gd name="connsiteX2" fmla="*/ 1176428 w 1347752"/>
                  <a:gd name="connsiteY2" fmla="*/ 1502456 h 1892981"/>
                  <a:gd name="connsiteX3" fmla="*/ 1347752 w 1347752"/>
                  <a:gd name="connsiteY3" fmla="*/ 1508636 h 1892981"/>
                  <a:gd name="connsiteX4" fmla="*/ 890678 w 1347752"/>
                  <a:gd name="connsiteY4" fmla="*/ 1892981 h 1892981"/>
                  <a:gd name="connsiteX5" fmla="*/ 500905 w 1347752"/>
                  <a:gd name="connsiteY5" fmla="*/ 1474237 h 1892981"/>
                  <a:gd name="connsiteX6" fmla="*/ 500153 w 1347752"/>
                  <a:gd name="connsiteY6" fmla="*/ 1473881 h 1892981"/>
                  <a:gd name="connsiteX7" fmla="*/ 709704 w 1347752"/>
                  <a:gd name="connsiteY7" fmla="*/ 1473881 h 1892981"/>
                  <a:gd name="connsiteX8" fmla="*/ 565560 w 1347752"/>
                  <a:gd name="connsiteY8" fmla="*/ 914964 h 1892981"/>
                  <a:gd name="connsiteX9" fmla="*/ 0 w 1347752"/>
                  <a:gd name="connsiteY9" fmla="*/ 351984 h 1892981"/>
                  <a:gd name="connsiteX10" fmla="*/ 426580 w 1347752"/>
                  <a:gd name="connsiteY10" fmla="*/ 296126 h 1892981"/>
                  <a:gd name="connsiteX11" fmla="*/ 315754 w 1347752"/>
                  <a:gd name="connsiteY11" fmla="*/ 0 h 1892981"/>
                  <a:gd name="connsiteX0" fmla="*/ 315754 w 1347752"/>
                  <a:gd name="connsiteY0" fmla="*/ 0 h 1892981"/>
                  <a:gd name="connsiteX1" fmla="*/ 1025714 w 1347752"/>
                  <a:gd name="connsiteY1" fmla="*/ 693923 h 1892981"/>
                  <a:gd name="connsiteX2" fmla="*/ 1176428 w 1347752"/>
                  <a:gd name="connsiteY2" fmla="*/ 1502456 h 1892981"/>
                  <a:gd name="connsiteX3" fmla="*/ 1347752 w 1347752"/>
                  <a:gd name="connsiteY3" fmla="*/ 1508636 h 1892981"/>
                  <a:gd name="connsiteX4" fmla="*/ 890678 w 1347752"/>
                  <a:gd name="connsiteY4" fmla="*/ 1892981 h 1892981"/>
                  <a:gd name="connsiteX5" fmla="*/ 500905 w 1347752"/>
                  <a:gd name="connsiteY5" fmla="*/ 1474237 h 1892981"/>
                  <a:gd name="connsiteX6" fmla="*/ 500153 w 1347752"/>
                  <a:gd name="connsiteY6" fmla="*/ 1473881 h 1892981"/>
                  <a:gd name="connsiteX7" fmla="*/ 709704 w 1347752"/>
                  <a:gd name="connsiteY7" fmla="*/ 1473881 h 1892981"/>
                  <a:gd name="connsiteX8" fmla="*/ 565560 w 1347752"/>
                  <a:gd name="connsiteY8" fmla="*/ 914964 h 1892981"/>
                  <a:gd name="connsiteX9" fmla="*/ 0 w 1347752"/>
                  <a:gd name="connsiteY9" fmla="*/ 351984 h 1892981"/>
                  <a:gd name="connsiteX10" fmla="*/ 444756 w 1347752"/>
                  <a:gd name="connsiteY10" fmla="*/ 281280 h 1892981"/>
                  <a:gd name="connsiteX11" fmla="*/ 315754 w 1347752"/>
                  <a:gd name="connsiteY11" fmla="*/ 0 h 1892981"/>
                  <a:gd name="connsiteX0" fmla="*/ 315754 w 1347752"/>
                  <a:gd name="connsiteY0" fmla="*/ 0 h 1892981"/>
                  <a:gd name="connsiteX1" fmla="*/ 1025714 w 1347752"/>
                  <a:gd name="connsiteY1" fmla="*/ 693923 h 1892981"/>
                  <a:gd name="connsiteX2" fmla="*/ 1176428 w 1347752"/>
                  <a:gd name="connsiteY2" fmla="*/ 1502456 h 1892981"/>
                  <a:gd name="connsiteX3" fmla="*/ 1347752 w 1347752"/>
                  <a:gd name="connsiteY3" fmla="*/ 1508636 h 1892981"/>
                  <a:gd name="connsiteX4" fmla="*/ 890678 w 1347752"/>
                  <a:gd name="connsiteY4" fmla="*/ 1892981 h 1892981"/>
                  <a:gd name="connsiteX5" fmla="*/ 500905 w 1347752"/>
                  <a:gd name="connsiteY5" fmla="*/ 1474237 h 1892981"/>
                  <a:gd name="connsiteX6" fmla="*/ 500153 w 1347752"/>
                  <a:gd name="connsiteY6" fmla="*/ 1473881 h 1892981"/>
                  <a:gd name="connsiteX7" fmla="*/ 709704 w 1347752"/>
                  <a:gd name="connsiteY7" fmla="*/ 1473881 h 1892981"/>
                  <a:gd name="connsiteX8" fmla="*/ 565560 w 1347752"/>
                  <a:gd name="connsiteY8" fmla="*/ 914964 h 1892981"/>
                  <a:gd name="connsiteX9" fmla="*/ 0 w 1347752"/>
                  <a:gd name="connsiteY9" fmla="*/ 351984 h 1892981"/>
                  <a:gd name="connsiteX10" fmla="*/ 429171 w 1347752"/>
                  <a:gd name="connsiteY10" fmla="*/ 319923 h 1892981"/>
                  <a:gd name="connsiteX11" fmla="*/ 315754 w 1347752"/>
                  <a:gd name="connsiteY11" fmla="*/ 0 h 1892981"/>
                  <a:gd name="connsiteX0" fmla="*/ 315754 w 1347752"/>
                  <a:gd name="connsiteY0" fmla="*/ 0 h 1892981"/>
                  <a:gd name="connsiteX1" fmla="*/ 1025714 w 1347752"/>
                  <a:gd name="connsiteY1" fmla="*/ 693923 h 1892981"/>
                  <a:gd name="connsiteX2" fmla="*/ 1176428 w 1347752"/>
                  <a:gd name="connsiteY2" fmla="*/ 1502456 h 1892981"/>
                  <a:gd name="connsiteX3" fmla="*/ 1347752 w 1347752"/>
                  <a:gd name="connsiteY3" fmla="*/ 1508636 h 1892981"/>
                  <a:gd name="connsiteX4" fmla="*/ 890678 w 1347752"/>
                  <a:gd name="connsiteY4" fmla="*/ 1892981 h 1892981"/>
                  <a:gd name="connsiteX5" fmla="*/ 500905 w 1347752"/>
                  <a:gd name="connsiteY5" fmla="*/ 1474237 h 1892981"/>
                  <a:gd name="connsiteX6" fmla="*/ 500153 w 1347752"/>
                  <a:gd name="connsiteY6" fmla="*/ 1473881 h 1892981"/>
                  <a:gd name="connsiteX7" fmla="*/ 709704 w 1347752"/>
                  <a:gd name="connsiteY7" fmla="*/ 1473881 h 1892981"/>
                  <a:gd name="connsiteX8" fmla="*/ 565560 w 1347752"/>
                  <a:gd name="connsiteY8" fmla="*/ 914964 h 1892981"/>
                  <a:gd name="connsiteX9" fmla="*/ 0 w 1347752"/>
                  <a:gd name="connsiteY9" fmla="*/ 351984 h 1892981"/>
                  <a:gd name="connsiteX10" fmla="*/ 428480 w 1347752"/>
                  <a:gd name="connsiteY10" fmla="*/ 309544 h 1892981"/>
                  <a:gd name="connsiteX11" fmla="*/ 315754 w 1347752"/>
                  <a:gd name="connsiteY11" fmla="*/ 0 h 1892981"/>
                  <a:gd name="connsiteX0" fmla="*/ 182496 w 1214494"/>
                  <a:gd name="connsiteY0" fmla="*/ 0 h 1892981"/>
                  <a:gd name="connsiteX1" fmla="*/ 892456 w 1214494"/>
                  <a:gd name="connsiteY1" fmla="*/ 693923 h 1892981"/>
                  <a:gd name="connsiteX2" fmla="*/ 1043170 w 1214494"/>
                  <a:gd name="connsiteY2" fmla="*/ 1502456 h 1892981"/>
                  <a:gd name="connsiteX3" fmla="*/ 1214494 w 1214494"/>
                  <a:gd name="connsiteY3" fmla="*/ 1508636 h 1892981"/>
                  <a:gd name="connsiteX4" fmla="*/ 757420 w 1214494"/>
                  <a:gd name="connsiteY4" fmla="*/ 1892981 h 1892981"/>
                  <a:gd name="connsiteX5" fmla="*/ 367647 w 1214494"/>
                  <a:gd name="connsiteY5" fmla="*/ 1474237 h 1892981"/>
                  <a:gd name="connsiteX6" fmla="*/ 366895 w 1214494"/>
                  <a:gd name="connsiteY6" fmla="*/ 1473881 h 1892981"/>
                  <a:gd name="connsiteX7" fmla="*/ 576446 w 1214494"/>
                  <a:gd name="connsiteY7" fmla="*/ 1473881 h 1892981"/>
                  <a:gd name="connsiteX8" fmla="*/ 432302 w 1214494"/>
                  <a:gd name="connsiteY8" fmla="*/ 914964 h 1892981"/>
                  <a:gd name="connsiteX9" fmla="*/ 0 w 1214494"/>
                  <a:gd name="connsiteY9" fmla="*/ 444686 h 1892981"/>
                  <a:gd name="connsiteX10" fmla="*/ 295222 w 1214494"/>
                  <a:gd name="connsiteY10" fmla="*/ 309544 h 1892981"/>
                  <a:gd name="connsiteX11" fmla="*/ 182496 w 1214494"/>
                  <a:gd name="connsiteY11" fmla="*/ 0 h 1892981"/>
                  <a:gd name="connsiteX0" fmla="*/ 182496 w 1214494"/>
                  <a:gd name="connsiteY0" fmla="*/ 0 h 1892981"/>
                  <a:gd name="connsiteX1" fmla="*/ 892456 w 1214494"/>
                  <a:gd name="connsiteY1" fmla="*/ 693923 h 1892981"/>
                  <a:gd name="connsiteX2" fmla="*/ 1043170 w 1214494"/>
                  <a:gd name="connsiteY2" fmla="*/ 1502456 h 1892981"/>
                  <a:gd name="connsiteX3" fmla="*/ 1214494 w 1214494"/>
                  <a:gd name="connsiteY3" fmla="*/ 1508636 h 1892981"/>
                  <a:gd name="connsiteX4" fmla="*/ 757420 w 1214494"/>
                  <a:gd name="connsiteY4" fmla="*/ 1892981 h 1892981"/>
                  <a:gd name="connsiteX5" fmla="*/ 367647 w 1214494"/>
                  <a:gd name="connsiteY5" fmla="*/ 1474237 h 1892981"/>
                  <a:gd name="connsiteX6" fmla="*/ 366895 w 1214494"/>
                  <a:gd name="connsiteY6" fmla="*/ 1473881 h 1892981"/>
                  <a:gd name="connsiteX7" fmla="*/ 576446 w 1214494"/>
                  <a:gd name="connsiteY7" fmla="*/ 1473881 h 1892981"/>
                  <a:gd name="connsiteX8" fmla="*/ 432302 w 1214494"/>
                  <a:gd name="connsiteY8" fmla="*/ 914964 h 1892981"/>
                  <a:gd name="connsiteX9" fmla="*/ 0 w 1214494"/>
                  <a:gd name="connsiteY9" fmla="*/ 444686 h 1892981"/>
                  <a:gd name="connsiteX10" fmla="*/ 288646 w 1214494"/>
                  <a:gd name="connsiteY10" fmla="*/ 301671 h 1892981"/>
                  <a:gd name="connsiteX11" fmla="*/ 182496 w 1214494"/>
                  <a:gd name="connsiteY11" fmla="*/ 0 h 1892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14494" h="1892981">
                    <a:moveTo>
                      <a:pt x="182496" y="0"/>
                    </a:moveTo>
                    <a:cubicBezTo>
                      <a:pt x="312671" y="48419"/>
                      <a:pt x="720208" y="316400"/>
                      <a:pt x="892456" y="693923"/>
                    </a:cubicBezTo>
                    <a:cubicBezTo>
                      <a:pt x="1048087" y="1013001"/>
                      <a:pt x="1048726" y="1339737"/>
                      <a:pt x="1043170" y="1502456"/>
                    </a:cubicBezTo>
                    <a:lnTo>
                      <a:pt x="1214494" y="1508636"/>
                    </a:lnTo>
                    <a:lnTo>
                      <a:pt x="757420" y="1892981"/>
                    </a:lnTo>
                    <a:lnTo>
                      <a:pt x="367647" y="1474237"/>
                    </a:lnTo>
                    <a:lnTo>
                      <a:pt x="366895" y="1473881"/>
                    </a:lnTo>
                    <a:lnTo>
                      <a:pt x="576446" y="1473881"/>
                    </a:lnTo>
                    <a:cubicBezTo>
                      <a:pt x="580781" y="1420044"/>
                      <a:pt x="587832" y="1220060"/>
                      <a:pt x="432302" y="914964"/>
                    </a:cubicBezTo>
                    <a:cubicBezTo>
                      <a:pt x="267756" y="553304"/>
                      <a:pt x="20638" y="470087"/>
                      <a:pt x="0" y="444686"/>
                    </a:cubicBezTo>
                    <a:lnTo>
                      <a:pt x="288646" y="301671"/>
                    </a:lnTo>
                    <a:lnTo>
                      <a:pt x="18249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wrap="square" tIns="91416" bIns="91416" anchor="ctr">
                <a:noAutofit/>
              </a:bodyPr>
              <a:lstStyle/>
              <a:p>
                <a:pPr algn="ctr">
                  <a:lnSpc>
                    <a:spcPct val="85000"/>
                  </a:lnSpc>
                  <a:defRPr/>
                </a:pPr>
                <a:endParaRPr lang="en-US" dirty="0">
                  <a:solidFill>
                    <a:srgbClr val="FFFFFF"/>
                  </a:solidFill>
                  <a:latin typeface="Futura Hv" pitchFamily="34" charset="0"/>
                </a:endParaRPr>
              </a:p>
            </p:txBody>
          </p:sp>
        </p:grpSp>
      </p:grpSp>
      <p:sp>
        <p:nvSpPr>
          <p:cNvPr id="65" name="Right Arrow 64"/>
          <p:cNvSpPr/>
          <p:nvPr/>
        </p:nvSpPr>
        <p:spPr>
          <a:xfrm flipH="1">
            <a:off x="10389183" y="2418345"/>
            <a:ext cx="399946" cy="254626"/>
          </a:xfrm>
          <a:prstGeom prst="rightArrow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6" name="Right Arrow 65"/>
          <p:cNvSpPr/>
          <p:nvPr/>
        </p:nvSpPr>
        <p:spPr>
          <a:xfrm>
            <a:off x="8675892" y="2418345"/>
            <a:ext cx="399946" cy="254626"/>
          </a:xfrm>
          <a:prstGeom prst="rightArrow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7" name="TextBox 23"/>
          <p:cNvSpPr txBox="1">
            <a:spLocks noChangeArrowheads="1"/>
          </p:cNvSpPr>
          <p:nvPr/>
        </p:nvSpPr>
        <p:spPr bwMode="auto">
          <a:xfrm>
            <a:off x="7941797" y="4823910"/>
            <a:ext cx="890779" cy="27186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ts val="1400"/>
              </a:lnSpc>
              <a:defRPr/>
            </a:pPr>
            <a:r>
              <a:rPr lang="en-US" sz="1050" b="1" dirty="0">
                <a:solidFill>
                  <a:prstClr val="white"/>
                </a:solidFill>
                <a:latin typeface="HP Simplified"/>
              </a:rPr>
              <a:t>Traditional </a:t>
            </a:r>
          </a:p>
        </p:txBody>
      </p:sp>
      <p:sp>
        <p:nvSpPr>
          <p:cNvPr id="69" name="TextBox 23"/>
          <p:cNvSpPr txBox="1">
            <a:spLocks noChangeArrowheads="1"/>
          </p:cNvSpPr>
          <p:nvPr/>
        </p:nvSpPr>
        <p:spPr bwMode="auto">
          <a:xfrm>
            <a:off x="8735965" y="4825602"/>
            <a:ext cx="1107906" cy="25391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050" b="1" dirty="0">
                <a:solidFill>
                  <a:prstClr val="white"/>
                </a:solidFill>
                <a:latin typeface="HP Simplified"/>
              </a:rPr>
              <a:t>Private cloud</a:t>
            </a:r>
          </a:p>
        </p:txBody>
      </p:sp>
      <p:sp>
        <p:nvSpPr>
          <p:cNvPr id="70" name="TextBox 23"/>
          <p:cNvSpPr txBox="1">
            <a:spLocks noChangeArrowheads="1"/>
          </p:cNvSpPr>
          <p:nvPr/>
        </p:nvSpPr>
        <p:spPr bwMode="auto">
          <a:xfrm>
            <a:off x="9747263" y="4825602"/>
            <a:ext cx="1183994" cy="25391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050" b="1" dirty="0">
                <a:solidFill>
                  <a:prstClr val="white"/>
                </a:solidFill>
                <a:latin typeface="HP Simplified"/>
              </a:rPr>
              <a:t>Managed cloud</a:t>
            </a:r>
          </a:p>
        </p:txBody>
      </p:sp>
      <p:sp>
        <p:nvSpPr>
          <p:cNvPr id="72" name="TextBox 2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834641" y="4827866"/>
            <a:ext cx="875031" cy="25391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050" b="1" dirty="0">
                <a:solidFill>
                  <a:prstClr val="white"/>
                </a:solidFill>
                <a:latin typeface="HP Simplified"/>
              </a:rPr>
              <a:t>Public cloud</a:t>
            </a:r>
          </a:p>
        </p:txBody>
      </p:sp>
      <p:grpSp>
        <p:nvGrpSpPr>
          <p:cNvPr id="73" name="Group 8"/>
          <p:cNvGrpSpPr/>
          <p:nvPr/>
        </p:nvGrpSpPr>
        <p:grpSpPr>
          <a:xfrm>
            <a:off x="8148876" y="2302205"/>
            <a:ext cx="563724" cy="438158"/>
            <a:chOff x="4910651" y="1918800"/>
            <a:chExt cx="563871" cy="438272"/>
          </a:xfrm>
        </p:grpSpPr>
        <p:sp>
          <p:nvSpPr>
            <p:cNvPr id="79" name="Rectangle 78"/>
            <p:cNvSpPr/>
            <p:nvPr/>
          </p:nvSpPr>
          <p:spPr>
            <a:xfrm>
              <a:off x="5049711" y="1990724"/>
              <a:ext cx="285750" cy="214313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800" b="1" dirty="0">
                  <a:solidFill>
                    <a:srgbClr val="0096D6"/>
                  </a:solidFill>
                </a:rPr>
                <a:t>Consume</a:t>
              </a:r>
            </a:p>
          </p:txBody>
        </p:sp>
        <p:sp>
          <p:nvSpPr>
            <p:cNvPr id="80" name="Freeform 272"/>
            <p:cNvSpPr>
              <a:spLocks noEditPoints="1"/>
            </p:cNvSpPr>
            <p:nvPr/>
          </p:nvSpPr>
          <p:spPr bwMode="auto">
            <a:xfrm>
              <a:off x="4910651" y="1918800"/>
              <a:ext cx="563871" cy="438272"/>
            </a:xfrm>
            <a:custGeom>
              <a:avLst/>
              <a:gdLst>
                <a:gd name="T0" fmla="*/ 360 w 360"/>
                <a:gd name="T1" fmla="*/ 240 h 280"/>
                <a:gd name="T2" fmla="*/ 360 w 360"/>
                <a:gd name="T3" fmla="*/ 24 h 280"/>
                <a:gd name="T4" fmla="*/ 336 w 360"/>
                <a:gd name="T5" fmla="*/ 0 h 280"/>
                <a:gd name="T6" fmla="*/ 0 w 360"/>
                <a:gd name="T7" fmla="*/ 0 h 280"/>
                <a:gd name="T8" fmla="*/ 0 w 360"/>
                <a:gd name="T9" fmla="*/ 216 h 280"/>
                <a:gd name="T10" fmla="*/ 24 w 360"/>
                <a:gd name="T11" fmla="*/ 240 h 280"/>
                <a:gd name="T12" fmla="*/ 144 w 360"/>
                <a:gd name="T13" fmla="*/ 240 h 280"/>
                <a:gd name="T14" fmla="*/ 144 w 360"/>
                <a:gd name="T15" fmla="*/ 264 h 280"/>
                <a:gd name="T16" fmla="*/ 100 w 360"/>
                <a:gd name="T17" fmla="*/ 264 h 280"/>
                <a:gd name="T18" fmla="*/ 100 w 360"/>
                <a:gd name="T19" fmla="*/ 280 h 280"/>
                <a:gd name="T20" fmla="*/ 260 w 360"/>
                <a:gd name="T21" fmla="*/ 280 h 280"/>
                <a:gd name="T22" fmla="*/ 260 w 360"/>
                <a:gd name="T23" fmla="*/ 264 h 280"/>
                <a:gd name="T24" fmla="*/ 216 w 360"/>
                <a:gd name="T25" fmla="*/ 264 h 280"/>
                <a:gd name="T26" fmla="*/ 216 w 360"/>
                <a:gd name="T27" fmla="*/ 240 h 280"/>
                <a:gd name="T28" fmla="*/ 360 w 360"/>
                <a:gd name="T29" fmla="*/ 240 h 280"/>
                <a:gd name="T30" fmla="*/ 24 w 360"/>
                <a:gd name="T31" fmla="*/ 24 h 280"/>
                <a:gd name="T32" fmla="*/ 336 w 360"/>
                <a:gd name="T33" fmla="*/ 24 h 280"/>
                <a:gd name="T34" fmla="*/ 336 w 360"/>
                <a:gd name="T35" fmla="*/ 216 h 280"/>
                <a:gd name="T36" fmla="*/ 24 w 360"/>
                <a:gd name="T37" fmla="*/ 216 h 280"/>
                <a:gd name="T38" fmla="*/ 24 w 360"/>
                <a:gd name="T39" fmla="*/ 24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0" h="280">
                  <a:moveTo>
                    <a:pt x="360" y="240"/>
                  </a:moveTo>
                  <a:cubicBezTo>
                    <a:pt x="360" y="24"/>
                    <a:pt x="360" y="24"/>
                    <a:pt x="360" y="24"/>
                  </a:cubicBezTo>
                  <a:cubicBezTo>
                    <a:pt x="360" y="11"/>
                    <a:pt x="349" y="0"/>
                    <a:pt x="33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29"/>
                    <a:pt x="11" y="240"/>
                    <a:pt x="24" y="240"/>
                  </a:cubicBezTo>
                  <a:cubicBezTo>
                    <a:pt x="144" y="240"/>
                    <a:pt x="144" y="240"/>
                    <a:pt x="144" y="240"/>
                  </a:cubicBezTo>
                  <a:cubicBezTo>
                    <a:pt x="144" y="264"/>
                    <a:pt x="144" y="264"/>
                    <a:pt x="144" y="264"/>
                  </a:cubicBezTo>
                  <a:cubicBezTo>
                    <a:pt x="100" y="264"/>
                    <a:pt x="100" y="264"/>
                    <a:pt x="100" y="264"/>
                  </a:cubicBezTo>
                  <a:cubicBezTo>
                    <a:pt x="100" y="280"/>
                    <a:pt x="100" y="280"/>
                    <a:pt x="100" y="280"/>
                  </a:cubicBezTo>
                  <a:cubicBezTo>
                    <a:pt x="260" y="280"/>
                    <a:pt x="260" y="280"/>
                    <a:pt x="260" y="280"/>
                  </a:cubicBezTo>
                  <a:cubicBezTo>
                    <a:pt x="260" y="264"/>
                    <a:pt x="260" y="264"/>
                    <a:pt x="260" y="264"/>
                  </a:cubicBezTo>
                  <a:cubicBezTo>
                    <a:pt x="216" y="264"/>
                    <a:pt x="216" y="264"/>
                    <a:pt x="216" y="264"/>
                  </a:cubicBezTo>
                  <a:cubicBezTo>
                    <a:pt x="216" y="240"/>
                    <a:pt x="216" y="240"/>
                    <a:pt x="216" y="240"/>
                  </a:cubicBezTo>
                  <a:lnTo>
                    <a:pt x="360" y="240"/>
                  </a:lnTo>
                  <a:close/>
                  <a:moveTo>
                    <a:pt x="24" y="24"/>
                  </a:moveTo>
                  <a:cubicBezTo>
                    <a:pt x="336" y="24"/>
                    <a:pt x="336" y="24"/>
                    <a:pt x="336" y="24"/>
                  </a:cubicBezTo>
                  <a:cubicBezTo>
                    <a:pt x="336" y="216"/>
                    <a:pt x="336" y="216"/>
                    <a:pt x="336" y="216"/>
                  </a:cubicBezTo>
                  <a:cubicBezTo>
                    <a:pt x="24" y="216"/>
                    <a:pt x="24" y="216"/>
                    <a:pt x="24" y="216"/>
                  </a:cubicBezTo>
                  <a:lnTo>
                    <a:pt x="24" y="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5" name="Group 58"/>
          <p:cNvGrpSpPr/>
          <p:nvPr/>
        </p:nvGrpSpPr>
        <p:grpSpPr>
          <a:xfrm>
            <a:off x="10782537" y="2302205"/>
            <a:ext cx="563724" cy="438158"/>
            <a:chOff x="4910651" y="1918800"/>
            <a:chExt cx="563871" cy="438272"/>
          </a:xfrm>
        </p:grpSpPr>
        <p:sp>
          <p:nvSpPr>
            <p:cNvPr id="76" name="Rectangle 75"/>
            <p:cNvSpPr/>
            <p:nvPr/>
          </p:nvSpPr>
          <p:spPr>
            <a:xfrm>
              <a:off x="5049711" y="1990724"/>
              <a:ext cx="285750" cy="214313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800" b="1" dirty="0">
                  <a:solidFill>
                    <a:srgbClr val="0096D6"/>
                  </a:solidFill>
                </a:rPr>
                <a:t>Create</a:t>
              </a:r>
            </a:p>
          </p:txBody>
        </p:sp>
        <p:sp>
          <p:nvSpPr>
            <p:cNvPr id="77" name="Freeform 272"/>
            <p:cNvSpPr>
              <a:spLocks noEditPoints="1"/>
            </p:cNvSpPr>
            <p:nvPr/>
          </p:nvSpPr>
          <p:spPr bwMode="auto">
            <a:xfrm>
              <a:off x="4910651" y="1918800"/>
              <a:ext cx="563871" cy="438272"/>
            </a:xfrm>
            <a:custGeom>
              <a:avLst/>
              <a:gdLst>
                <a:gd name="T0" fmla="*/ 360 w 360"/>
                <a:gd name="T1" fmla="*/ 240 h 280"/>
                <a:gd name="T2" fmla="*/ 360 w 360"/>
                <a:gd name="T3" fmla="*/ 24 h 280"/>
                <a:gd name="T4" fmla="*/ 336 w 360"/>
                <a:gd name="T5" fmla="*/ 0 h 280"/>
                <a:gd name="T6" fmla="*/ 0 w 360"/>
                <a:gd name="T7" fmla="*/ 0 h 280"/>
                <a:gd name="T8" fmla="*/ 0 w 360"/>
                <a:gd name="T9" fmla="*/ 216 h 280"/>
                <a:gd name="T10" fmla="*/ 24 w 360"/>
                <a:gd name="T11" fmla="*/ 240 h 280"/>
                <a:gd name="T12" fmla="*/ 144 w 360"/>
                <a:gd name="T13" fmla="*/ 240 h 280"/>
                <a:gd name="T14" fmla="*/ 144 w 360"/>
                <a:gd name="T15" fmla="*/ 264 h 280"/>
                <a:gd name="T16" fmla="*/ 100 w 360"/>
                <a:gd name="T17" fmla="*/ 264 h 280"/>
                <a:gd name="T18" fmla="*/ 100 w 360"/>
                <a:gd name="T19" fmla="*/ 280 h 280"/>
                <a:gd name="T20" fmla="*/ 260 w 360"/>
                <a:gd name="T21" fmla="*/ 280 h 280"/>
                <a:gd name="T22" fmla="*/ 260 w 360"/>
                <a:gd name="T23" fmla="*/ 264 h 280"/>
                <a:gd name="T24" fmla="*/ 216 w 360"/>
                <a:gd name="T25" fmla="*/ 264 h 280"/>
                <a:gd name="T26" fmla="*/ 216 w 360"/>
                <a:gd name="T27" fmla="*/ 240 h 280"/>
                <a:gd name="T28" fmla="*/ 360 w 360"/>
                <a:gd name="T29" fmla="*/ 240 h 280"/>
                <a:gd name="T30" fmla="*/ 24 w 360"/>
                <a:gd name="T31" fmla="*/ 24 h 280"/>
                <a:gd name="T32" fmla="*/ 336 w 360"/>
                <a:gd name="T33" fmla="*/ 24 h 280"/>
                <a:gd name="T34" fmla="*/ 336 w 360"/>
                <a:gd name="T35" fmla="*/ 216 h 280"/>
                <a:gd name="T36" fmla="*/ 24 w 360"/>
                <a:gd name="T37" fmla="*/ 216 h 280"/>
                <a:gd name="T38" fmla="*/ 24 w 360"/>
                <a:gd name="T39" fmla="*/ 24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0" h="280">
                  <a:moveTo>
                    <a:pt x="360" y="240"/>
                  </a:moveTo>
                  <a:cubicBezTo>
                    <a:pt x="360" y="24"/>
                    <a:pt x="360" y="24"/>
                    <a:pt x="360" y="24"/>
                  </a:cubicBezTo>
                  <a:cubicBezTo>
                    <a:pt x="360" y="11"/>
                    <a:pt x="349" y="0"/>
                    <a:pt x="33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29"/>
                    <a:pt x="11" y="240"/>
                    <a:pt x="24" y="240"/>
                  </a:cubicBezTo>
                  <a:cubicBezTo>
                    <a:pt x="144" y="240"/>
                    <a:pt x="144" y="240"/>
                    <a:pt x="144" y="240"/>
                  </a:cubicBezTo>
                  <a:cubicBezTo>
                    <a:pt x="144" y="264"/>
                    <a:pt x="144" y="264"/>
                    <a:pt x="144" y="264"/>
                  </a:cubicBezTo>
                  <a:cubicBezTo>
                    <a:pt x="100" y="264"/>
                    <a:pt x="100" y="264"/>
                    <a:pt x="100" y="264"/>
                  </a:cubicBezTo>
                  <a:cubicBezTo>
                    <a:pt x="100" y="280"/>
                    <a:pt x="100" y="280"/>
                    <a:pt x="100" y="280"/>
                  </a:cubicBezTo>
                  <a:cubicBezTo>
                    <a:pt x="260" y="280"/>
                    <a:pt x="260" y="280"/>
                    <a:pt x="260" y="280"/>
                  </a:cubicBezTo>
                  <a:cubicBezTo>
                    <a:pt x="260" y="264"/>
                    <a:pt x="260" y="264"/>
                    <a:pt x="260" y="264"/>
                  </a:cubicBezTo>
                  <a:cubicBezTo>
                    <a:pt x="216" y="264"/>
                    <a:pt x="216" y="264"/>
                    <a:pt x="216" y="264"/>
                  </a:cubicBezTo>
                  <a:cubicBezTo>
                    <a:pt x="216" y="240"/>
                    <a:pt x="216" y="240"/>
                    <a:pt x="216" y="240"/>
                  </a:cubicBezTo>
                  <a:lnTo>
                    <a:pt x="360" y="240"/>
                  </a:lnTo>
                  <a:close/>
                  <a:moveTo>
                    <a:pt x="24" y="24"/>
                  </a:moveTo>
                  <a:cubicBezTo>
                    <a:pt x="336" y="24"/>
                    <a:pt x="336" y="24"/>
                    <a:pt x="336" y="24"/>
                  </a:cubicBezTo>
                  <a:cubicBezTo>
                    <a:pt x="336" y="216"/>
                    <a:pt x="336" y="216"/>
                    <a:pt x="336" y="216"/>
                  </a:cubicBezTo>
                  <a:cubicBezTo>
                    <a:pt x="24" y="216"/>
                    <a:pt x="24" y="216"/>
                    <a:pt x="24" y="216"/>
                  </a:cubicBezTo>
                  <a:lnTo>
                    <a:pt x="24" y="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9578233" y="3591710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30106">
              <a:spcAft>
                <a:spcPts val="400"/>
              </a:spcAft>
              <a:buSzPct val="100000"/>
            </a:pPr>
            <a:endParaRPr lang="en-US" sz="1600" dirty="0">
              <a:solidFill>
                <a:srgbClr val="000000"/>
              </a:solidFill>
              <a:latin typeface="HP Simplified" pitchFamily="34" charset="0"/>
              <a:cs typeface="HP Simplifi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482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roup 196"/>
          <p:cNvGrpSpPr/>
          <p:nvPr/>
        </p:nvGrpSpPr>
        <p:grpSpPr>
          <a:xfrm flipH="1">
            <a:off x="7300286" y="2052223"/>
            <a:ext cx="2676843" cy="1823929"/>
            <a:chOff x="769695" y="1552697"/>
            <a:chExt cx="2008678" cy="1368303"/>
          </a:xfrm>
        </p:grpSpPr>
        <p:sp>
          <p:nvSpPr>
            <p:cNvPr id="198" name="Freeform 197"/>
            <p:cNvSpPr/>
            <p:nvPr/>
          </p:nvSpPr>
          <p:spPr>
            <a:xfrm>
              <a:off x="845895" y="1552697"/>
              <a:ext cx="1932477" cy="276103"/>
            </a:xfrm>
            <a:custGeom>
              <a:avLst/>
              <a:gdLst>
                <a:gd name="connsiteX0" fmla="*/ 0 w 1711570"/>
                <a:gd name="connsiteY0" fmla="*/ 269631 h 269631"/>
                <a:gd name="connsiteX1" fmla="*/ 726831 w 1711570"/>
                <a:gd name="connsiteY1" fmla="*/ 269631 h 269631"/>
                <a:gd name="connsiteX2" fmla="*/ 1160585 w 1711570"/>
                <a:gd name="connsiteY2" fmla="*/ 0 h 269631"/>
                <a:gd name="connsiteX3" fmla="*/ 1711570 w 1711570"/>
                <a:gd name="connsiteY3" fmla="*/ 0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1570" h="269631">
                  <a:moveTo>
                    <a:pt x="0" y="269631"/>
                  </a:moveTo>
                  <a:lnTo>
                    <a:pt x="726831" y="269631"/>
                  </a:lnTo>
                  <a:lnTo>
                    <a:pt x="1160585" y="0"/>
                  </a:lnTo>
                  <a:lnTo>
                    <a:pt x="1711570" y="0"/>
                  </a:lnTo>
                </a:path>
              </a:pathLst>
            </a:custGeom>
            <a:noFill/>
            <a:ln w="28575">
              <a:solidFill>
                <a:schemeClr val="bg1">
                  <a:lumMod val="65000"/>
                </a:schemeClr>
              </a:solidFill>
              <a:headEnd type="none" w="med" len="med"/>
              <a:tailEnd type="triangle" w="lg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807795" y="2102705"/>
              <a:ext cx="1970577" cy="234095"/>
            </a:xfrm>
            <a:custGeom>
              <a:avLst/>
              <a:gdLst>
                <a:gd name="connsiteX0" fmla="*/ 0 w 1711570"/>
                <a:gd name="connsiteY0" fmla="*/ 269631 h 269631"/>
                <a:gd name="connsiteX1" fmla="*/ 726831 w 1711570"/>
                <a:gd name="connsiteY1" fmla="*/ 269631 h 269631"/>
                <a:gd name="connsiteX2" fmla="*/ 1160585 w 1711570"/>
                <a:gd name="connsiteY2" fmla="*/ 0 h 269631"/>
                <a:gd name="connsiteX3" fmla="*/ 1711570 w 1711570"/>
                <a:gd name="connsiteY3" fmla="*/ 0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1570" h="269631">
                  <a:moveTo>
                    <a:pt x="0" y="269631"/>
                  </a:moveTo>
                  <a:lnTo>
                    <a:pt x="726831" y="269631"/>
                  </a:lnTo>
                  <a:lnTo>
                    <a:pt x="1160585" y="0"/>
                  </a:lnTo>
                  <a:lnTo>
                    <a:pt x="1711570" y="0"/>
                  </a:lnTo>
                </a:path>
              </a:pathLst>
            </a:custGeom>
            <a:noFill/>
            <a:ln w="28575">
              <a:solidFill>
                <a:schemeClr val="bg1">
                  <a:lumMod val="65000"/>
                </a:schemeClr>
              </a:solidFill>
              <a:headEnd type="none" w="med" len="med"/>
              <a:tailEnd type="triangle" w="lg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09" name="Freeform 208"/>
            <p:cNvSpPr/>
            <p:nvPr/>
          </p:nvSpPr>
          <p:spPr>
            <a:xfrm>
              <a:off x="769695" y="2652713"/>
              <a:ext cx="2008678" cy="268287"/>
            </a:xfrm>
            <a:custGeom>
              <a:avLst/>
              <a:gdLst>
                <a:gd name="connsiteX0" fmla="*/ 0 w 1711570"/>
                <a:gd name="connsiteY0" fmla="*/ 269631 h 269631"/>
                <a:gd name="connsiteX1" fmla="*/ 726831 w 1711570"/>
                <a:gd name="connsiteY1" fmla="*/ 269631 h 269631"/>
                <a:gd name="connsiteX2" fmla="*/ 1160585 w 1711570"/>
                <a:gd name="connsiteY2" fmla="*/ 0 h 269631"/>
                <a:gd name="connsiteX3" fmla="*/ 1711570 w 1711570"/>
                <a:gd name="connsiteY3" fmla="*/ 0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1570" h="269631">
                  <a:moveTo>
                    <a:pt x="0" y="269631"/>
                  </a:moveTo>
                  <a:lnTo>
                    <a:pt x="726831" y="269631"/>
                  </a:lnTo>
                  <a:lnTo>
                    <a:pt x="1160585" y="0"/>
                  </a:lnTo>
                  <a:lnTo>
                    <a:pt x="1711570" y="0"/>
                  </a:lnTo>
                </a:path>
              </a:pathLst>
            </a:custGeom>
            <a:noFill/>
            <a:ln w="28575">
              <a:solidFill>
                <a:schemeClr val="bg1">
                  <a:lumMod val="65000"/>
                </a:schemeClr>
              </a:solidFill>
              <a:headEnd type="none" w="med" len="med"/>
              <a:tailEnd type="triangle" w="lg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704950" y="2052224"/>
            <a:ext cx="2280905" cy="1825720"/>
            <a:chOff x="1066801" y="1552697"/>
            <a:chExt cx="1711570" cy="1369647"/>
          </a:xfrm>
        </p:grpSpPr>
        <p:sp>
          <p:nvSpPr>
            <p:cNvPr id="4" name="Freeform 3"/>
            <p:cNvSpPr/>
            <p:nvPr/>
          </p:nvSpPr>
          <p:spPr>
            <a:xfrm>
              <a:off x="1066801" y="1552697"/>
              <a:ext cx="1711570" cy="269631"/>
            </a:xfrm>
            <a:custGeom>
              <a:avLst/>
              <a:gdLst>
                <a:gd name="connsiteX0" fmla="*/ 0 w 1711570"/>
                <a:gd name="connsiteY0" fmla="*/ 269631 h 269631"/>
                <a:gd name="connsiteX1" fmla="*/ 726831 w 1711570"/>
                <a:gd name="connsiteY1" fmla="*/ 269631 h 269631"/>
                <a:gd name="connsiteX2" fmla="*/ 1160585 w 1711570"/>
                <a:gd name="connsiteY2" fmla="*/ 0 h 269631"/>
                <a:gd name="connsiteX3" fmla="*/ 1711570 w 1711570"/>
                <a:gd name="connsiteY3" fmla="*/ 0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1570" h="269631">
                  <a:moveTo>
                    <a:pt x="0" y="269631"/>
                  </a:moveTo>
                  <a:lnTo>
                    <a:pt x="726831" y="269631"/>
                  </a:lnTo>
                  <a:lnTo>
                    <a:pt x="1160585" y="0"/>
                  </a:lnTo>
                  <a:lnTo>
                    <a:pt x="1711570" y="0"/>
                  </a:lnTo>
                </a:path>
              </a:pathLst>
            </a:custGeom>
            <a:noFill/>
            <a:ln w="28575">
              <a:solidFill>
                <a:schemeClr val="bg1">
                  <a:lumMod val="65000"/>
                </a:schemeClr>
              </a:solidFill>
              <a:headEnd type="none" w="med" len="med"/>
              <a:tailEnd type="triangle" w="lg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1076569" y="2120900"/>
              <a:ext cx="1701802" cy="251436"/>
            </a:xfrm>
            <a:custGeom>
              <a:avLst/>
              <a:gdLst>
                <a:gd name="connsiteX0" fmla="*/ 0 w 1711570"/>
                <a:gd name="connsiteY0" fmla="*/ 269631 h 269631"/>
                <a:gd name="connsiteX1" fmla="*/ 726831 w 1711570"/>
                <a:gd name="connsiteY1" fmla="*/ 269631 h 269631"/>
                <a:gd name="connsiteX2" fmla="*/ 1160585 w 1711570"/>
                <a:gd name="connsiteY2" fmla="*/ 0 h 269631"/>
                <a:gd name="connsiteX3" fmla="*/ 1711570 w 1711570"/>
                <a:gd name="connsiteY3" fmla="*/ 0 h 269631"/>
                <a:gd name="connsiteX0" fmla="*/ 0 w 1500555"/>
                <a:gd name="connsiteY0" fmla="*/ 281354 h 281354"/>
                <a:gd name="connsiteX1" fmla="*/ 515816 w 1500555"/>
                <a:gd name="connsiteY1" fmla="*/ 269631 h 281354"/>
                <a:gd name="connsiteX2" fmla="*/ 949570 w 1500555"/>
                <a:gd name="connsiteY2" fmla="*/ 0 h 281354"/>
                <a:gd name="connsiteX3" fmla="*/ 1500555 w 1500555"/>
                <a:gd name="connsiteY3" fmla="*/ 0 h 281354"/>
                <a:gd name="connsiteX0" fmla="*/ 0 w 1535724"/>
                <a:gd name="connsiteY0" fmla="*/ 269631 h 269631"/>
                <a:gd name="connsiteX1" fmla="*/ 550985 w 1535724"/>
                <a:gd name="connsiteY1" fmla="*/ 269631 h 269631"/>
                <a:gd name="connsiteX2" fmla="*/ 984739 w 1535724"/>
                <a:gd name="connsiteY2" fmla="*/ 0 h 269631"/>
                <a:gd name="connsiteX3" fmla="*/ 1535724 w 1535724"/>
                <a:gd name="connsiteY3" fmla="*/ 0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5724" h="269631">
                  <a:moveTo>
                    <a:pt x="0" y="269631"/>
                  </a:moveTo>
                  <a:lnTo>
                    <a:pt x="550985" y="269631"/>
                  </a:lnTo>
                  <a:lnTo>
                    <a:pt x="984739" y="0"/>
                  </a:lnTo>
                  <a:lnTo>
                    <a:pt x="1535724" y="0"/>
                  </a:lnTo>
                </a:path>
              </a:pathLst>
            </a:custGeom>
            <a:noFill/>
            <a:ln w="28575">
              <a:solidFill>
                <a:schemeClr val="bg1">
                  <a:lumMod val="65000"/>
                </a:schemeClr>
              </a:solidFill>
              <a:headEnd type="none" w="med" len="med"/>
              <a:tailEnd type="triangle" w="lg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1066801" y="2652713"/>
              <a:ext cx="1711570" cy="269631"/>
            </a:xfrm>
            <a:custGeom>
              <a:avLst/>
              <a:gdLst>
                <a:gd name="connsiteX0" fmla="*/ 0 w 1711570"/>
                <a:gd name="connsiteY0" fmla="*/ 269631 h 269631"/>
                <a:gd name="connsiteX1" fmla="*/ 726831 w 1711570"/>
                <a:gd name="connsiteY1" fmla="*/ 269631 h 269631"/>
                <a:gd name="connsiteX2" fmla="*/ 1160585 w 1711570"/>
                <a:gd name="connsiteY2" fmla="*/ 0 h 269631"/>
                <a:gd name="connsiteX3" fmla="*/ 1711570 w 1711570"/>
                <a:gd name="connsiteY3" fmla="*/ 0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1570" h="269631">
                  <a:moveTo>
                    <a:pt x="0" y="269631"/>
                  </a:moveTo>
                  <a:lnTo>
                    <a:pt x="726831" y="269631"/>
                  </a:lnTo>
                  <a:lnTo>
                    <a:pt x="1160585" y="0"/>
                  </a:lnTo>
                  <a:lnTo>
                    <a:pt x="1711570" y="0"/>
                  </a:lnTo>
                </a:path>
              </a:pathLst>
            </a:custGeom>
            <a:noFill/>
            <a:ln w="28575">
              <a:solidFill>
                <a:schemeClr val="bg1">
                  <a:lumMod val="65000"/>
                </a:schemeClr>
              </a:solidFill>
              <a:headEnd type="none" w="med" len="med"/>
              <a:tailEnd type="triangle" w="lg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1" name="Subtitle 20"/>
          <p:cNvSpPr>
            <a:spLocks noGrp="1"/>
          </p:cNvSpPr>
          <p:nvPr>
            <p:ph type="subTitle" idx="1"/>
          </p:nvPr>
        </p:nvSpPr>
        <p:spPr>
          <a:xfrm>
            <a:off x="395744" y="829662"/>
            <a:ext cx="10817305" cy="369236"/>
          </a:xfrm>
        </p:spPr>
        <p:txBody>
          <a:bodyPr/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Coordinated execution of automated IT tasks and process workflows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6664" y="240537"/>
            <a:ext cx="10820123" cy="574366"/>
          </a:xfrm>
        </p:spPr>
        <p:txBody>
          <a:bodyPr/>
          <a:lstStyle/>
          <a:p>
            <a:r>
              <a:rPr lang="en-US" dirty="0" smtClean="0"/>
              <a:t>What is Operations </a:t>
            </a:r>
            <a:r>
              <a:rPr lang="en-US" dirty="0"/>
              <a:t>O</a:t>
            </a:r>
            <a:r>
              <a:rPr lang="en-US" dirty="0" smtClean="0"/>
              <a:t>rchestration? </a:t>
            </a:r>
            <a:endParaRPr lang="en-US" dirty="0"/>
          </a:p>
        </p:txBody>
      </p:sp>
      <p:sp>
        <p:nvSpPr>
          <p:cNvPr id="140" name="AutoShape 5" descr="data:image/jpeg;base64,/9j/4AAQSkZJRgABAQAAAQABAAD/2wCEAAkGBxQSEhUUEhQWFhUWFxQYFBgWGBUYFxgXFxQXFxgWFBcYHCghGBolHBQUIjEhJSkrLi4uGB8zODMsNygtLisBCgoKDg0OGhAQGiwkHyQsLCwsLCw0NCwsLCwsLDU0LCwsLCw0LCwsLCwsLCwsLCwsLCwsLCwsLCwsLCwsLCwsLP/AABEIAMwAzAMBIgACEQEDEQH/xAAcAAACAgMBAQAAAAAAAAAAAAAABgQFAgMHAQj/xAA/EAABAwIEBAQCCAYABQUAAAABAAIDBBEFEiExBkFRYRMicYFSkQcyQoKhscHRFCNicuHwQ5Ki0vEVFjNTsv/EABgBAQEBAQEAAAAAAAAAAAAAAAABAgME/8QAHREBAQEBAQEBAQEBAAAAAAAAAAERAiESMVETA//aAAwDAQACEQMRAD8A7ihCEAhCEAhCEAhCEAhCEAhCEAhCEAhCEAhCEAhCEAhCEAhCEAhCEAhCEAhCEAhCEAhCEAhBKjTVrW352+XzQSVqmqGt+sbKggx4VGbwXtsN9dRfnbfkvDTjd5Lj32+SzauLduKMIJFz7frsoNViTnbHKOg+sfvcvZRKiUAamyrmVWY2ia5/U/Z/5tlNqyJn8a9pBB27k/MlM1JOJGNcOY/8hK0WHF2sjrdm/q5TWVDWDI3Ycrm3upzcWryWpa3nc9AvYKhrtjrzHRJtdi41aHCw6f7spHCuJB0xZfUtdb2IP7rctZw3oQhVAhCEAhCEAhCEAhCEAhCEAhC8JQeqk4sxd9NCHRgFznBoLr2GhN7DfZSazF2sNmjM75D/AD7JR4yfJLCHOOgePKNAL6XSWbi4uMOxoVMee9iNHs+E9R/SeRUHHsRDYZACLlpA9xZJtBUOicS02zAtPSx2+RsVVMgqpJM8pNmk5r7bFLxlJfFpw7WmGdrr+U+V/wDadPwNir/FeKWx3FxcXCVGG1llFwtJPI55uWk5gfs2PddO+ZusyrXDsbMrhI9oey5AabgOtoSfQ/knN2JM8Nr22Y0jY209EitpRGMoOjdB7f5VXxbiTo44W3OviG3uP3U648hOvTZinFsbb2N0qYnxm92jbNakuatcdlc4BwVWVlnNYWxn/iSXa37t9XeyxkjX1/GuXiOQmwJKbPoxlmlro3uB8NrZCTYkXLSAC7Ybq9wP6MaWnGepeZnDk6zIh7bu9z7K8quIqenbkiDSBsGWa38N01PTW+pHLVVVdxJFEfM4E/C3U+/Rc5xfjV7wQHWHIN0HvzKVWV0k0jY2XL3uAaBzJNkxX0W03XqxjFgAegWSIEIQgEIQgEIQgEIQgFU8VRl1JLlJuG305gakfIFWyoeI+I4YGlh/mPIIyDodPOeSbnpmkvBcZdGQH+ePvqWjq09Oyg49xFUSOMTIcsZIuXa5m33byAtzWgkWuNvy9VFqKxxAbe4Gw6Ld4l9huPJJLHRezYg5zcpJtt7d+ZUQarJv5Lp+svGtJVhTYpJGzIHHLrpy16dFDbyW1jLq+Ub4577qNi3D8lY6NzSBGxpBJ5OLrnT0spLI+ymUkz49jodCOR9R+qnU2JGvBOEYYSHvHiEfVzDy36kc02txp0MMjtLNbcA7DWwt81WQT302tsqbjqvEVGQD5pnNaBzytOZxt00A91zsalVGO8Wvfe7yT32HoErT4sTfW/qoAa+Q+UElW+HcLPfrIco/FTP4Wqk1LnGwXR/ocwhoqnSzA5wz+SDtcnzH+4C1vVyrKHC4mENiYZH9AMzj7DZOmC4FUghznCADUWs6T/tb+Ktnno6HUVDIxme4NHUkBaqWvbJ9XNbkXNLQfS6oaqSGAeJPIAfjlcC77o5ejQlqq468WVsNDH4krzla6S4bf4so1sN9bbLmrpqFhCCGgONzYXO1zbU2WaoEIQgEIQgEIQgW+M8YdC1rGbvDrkGzgBb6p5brntRTZgSx5DrXLXWJcejX9T3XUeIMGbUx22eL5HdD0PYrmFXTujc5kgyubuP93C18zqH1impJH+cOaWj+q+YnmtrgtsmpWUbF0kzxLdR2sWyCkklcRGwvPO2wtzcToFc4ZhTXh0srvDgjGaV/YfZHcpdx3iV9QfBpm+HTjRsbdM39Up3cT0U+vcgyqyI9HSR5vhacxHbTRZUtVc6AkdQDZasNwO3mlPspdZWRxizbJOqZFpQ2dqDdTXQWV7wJh7HUQfI0Ezlz721y3ysseWgv7rLE8JMerdWdenZ37p9phdGi01uAR1LhNM85Y25ctwANSb37/orCeG3p0UZj7O7fgexHNW+jTT4RFa8WVrPskg+buBuR3VphXDccpOeV5trkaAwH1OpWp7rhVeP4v/C073gkPf8Ay4+tzq4+gA/ELNXw1VWJ0dC3LdjD8DNXn1tr80l439JbjcQARjqfM8+nJv4rm9RWuedz/vdSqHA5pdbZW9XfosYb/G3E8bkmJc5xc7uST7LsX0W8GimjbVyuzTSxtLR9mNjwHWHVxFrn2XOqLDqensXm7u+/yXTuH+P6UxBjy5ro2taAGuOYAWGWw305q2KeEJcpOMYX7tkaOpbf8imGOQOAINwdQVkZIQhAIQhALy6CVgXIMiUpccinczzyMbOB/LFxnd/SRvbfXkoWMcSSPLmN8rQXA5Scxsbb8vZJ8tBEH+M1pz93ucLkb+bW/utTmjQ1TKOEmw5kgBRQxWdHJkjc/m0Ej1NgPzXWoz4xaS2Kii0jYA+d3xPOoHtv8lStEVONLaD3UPGuJNSGb83dUuSVL5Dcklc5ZCrmtx0n6uyqA90hWDYOuqsaNnIBZ6viz12XA5wylp2g6CGMf9AVgytGx1B3SB/6v4dPACf+G0fLT9F5T8RAndQM+K0mU3H1Tt+xVJKyxVnQ4syUeG477ditE8e/4rfNRBdPlY42LsoJyjc22ASlX4LV1jvEqPI0AhrBs1u9h36k7p0jJa4OFt/wUDFcPmqHHNUFsR2ZGzKQOjjfVKFDJTUw08z/AJn9goc+KSyGzBkH4poj4JjJ0m1/rFr/AHheyZ8J4KijAMlnHTRv/crsieudYZw9JKdnOJT/AIDwkWC8gDe27v8ACt8QxWlom+dzI+jW6vP3Rr80q/8AviSplZDSN8MPe1plcA5wBNiQPqjT1Wb1v5FkOc76elbnkcyMfFIRc+g/YK94frPGhEga5rXXLMwLSW8nZTqAe6r8K4Np4n+K8OqJv/tnOdw/safKz7oCYljFCEIVAvCvVg4oMXOUaWayymeqqsqLIKjGcFD3F8NrnUsOmvMtO2vQpYxGkewAPaW72uPy6q/rsQtzVa3EfGD436gtcQehAJBC3z0KZrVniJLaZ+u5Z/8ApaIXKbVNzU0g3sGn5OC6WJHPGwDdxuVvijJ0AVnRYM9/LS6acL4bDbE/JcsUsUeEOdyTFh+BWtfTsmykwmw0AaFte5kewzH8FLYRzvjanMMTCAQGkgehN/zJSVHihHNdT4uhdVQvael2W5Ea299vcLh87i1xadwVNWmyl4gc0g32XVMMrBPC2Qa3GvqF8+Cdda+i3EM8D2fCQf0ViGiYL2JEyi1jpfDPgWDy4DMRfK03u4DYnS2q3USHOawF7yGMbq5zth/vQJRxzjupm8lNeKIaB1gJHNHMk7egXuNVEbAP4ud0rxsy4cQfRvlb67pSxHGjIbRsDG8uZ9ys/oH2zZpXFx53JJ/dS6fHxGR4bdQQQe42ICp4KJ8hTFhPC7n8lqc2prpOA/SfmY0TwuLxYFzC3XvlOx7LoVDWsmYJI3BzTsf0I5HsuS4fwvlaC5wA58kw8O1gimayEkh5AcNcp72691LzJP30ltdBQhCw08K1SFbCo8xQQqqRL2JVNlb1z0qYtNugiSDN5nbfmtcjrNNgBpy/fdR6bEWEeG92XW4P6FbZS0C5kjt1v+lrrpxiVAIspNA/Ndp2cHNPuLfqodULWIIc07OBuPT1WEM9iun7GTZw7R54tdC0lp9QmGnpmtGgVFgM2heNWu+uBuHjc+hGqnT1pvlb8hv7nkvP3+uk9ibUyNaPMQFVvu/6osOp0XgA+1qVkQXdh0WNxqRDkiaNL5j+AK5Z9IfDRa4zxN8rvrgcj+xXYTBbdQqmna9paW5mkWPQhT6Ly+ayuo/Q+7yzeg/NUfGvBb6dxkiBdGfm3sf3TN9E9NlgkcRYkgLpPWDlJZaxGHgsdfK4EGxINuxG2y9eN15EdV0Qq1vATHXMUxzX0EtrH7zdvcKHTcHvY60jbHof0I39Qnp4N+ilVNeYIczi1rQTZzwPLp9knZNwzVHQYAyMAvAaOrufoNyrQV0bBaNn3nfo3l7pFxnjZlz4QMjvidcN9r6n8EuS8RTyOuXegGgHss3q0yR3ik4ZkksZ35R8IsT+wTHh+GRQi0bAOp3cfUnVc94A4wlytZVuzN0DX/ab2d8Q77rprTdSzF3WSEIUGLlFnUpyjThBSYgUoYud0417Uo4xFugQ8YdulOvqX7Zj8034xDuqXC8M8WXzfUb5neg5ep290Flwm6T+GdnvYubkB7bkKzzrO/oAOXIdgo0xsvRzMjJk4VxgRSDP9R2jx0/q9k7S4UGnyHyHUW536nmuQNmsU/cHcWNaBDOfIfqO+Dse35Ln/wBed9i83KZYcPA5LeKMKROcozXu3cEai3VVNZjYaNASvK66nGlYOXzVfWyxRjUgJcxPiB5vZ2UdksV1W917Bzu7lAwYvxFEAQNVuwMDwQQwMDrkAC2nWyUMHwh9RIM5tG3V1ufYJ8IDRYaACwH5LtxzjNutLwq3Hif4Z+V/h2LM7xcEMvrYjXewVg89FsjYLHMA5pFiDqHA7ghdGXLHcVVEVhDUS5RfR2V1+4zAkKnrsQmndeWR8h5ZnE/IbD2TxxBwM03lpRoP/kivctB+0wndvUcljg3BrzqRYKSITqHCHyG1k1YXwm7onyg4dZGLmw7lWAna0Wa2/fYD3TYYqcKwEMFzYW37J74bqA6MgG4YcoPLa9h6JSjqYpHWmlzD4GaN9zzTnhJjDA2Joa3oB+PcqW6uLFCEKDErRKFIK1vCCorI0tYpDum+oYqPEaa6DmuMxbqnwSobHKWv+q8WJ6d/Y2KdMVw690nYth9roLeaKNmrpowNzbMT7Cyq4+IaaWXwAy19GyfavyJ127JPr2O6n5qVwhRAymVwuIwXe+zR8yFq9Wpi8qWFriDyJB6aIimIOilVLMwufx/VQXsI9F2/GTXw/wAXTU4DQc8fON2o+78Ku3Y/Qz6vbLA/nYZmX9j+gXPI1LiWbxKspueack5JmW+Isdm9LWUc0jHn6znjuLD5KBStVlC5Z/zkX6qzpGBosBYdllK5RBKjPdMWVua/cnYAknsB/hVtBxRDK/w3B0LvseIWgP6ajZ3YqzgaCCDcAgg+hFr/AIrlHEOCzQzOZJ5r6sfuHt5OH6jkVmjr9HmZI02On++6tsUq2QgveWRt6uIA9uq41gArmECGeVo/ucWj0DrgJkdw3JKfEqZXzPPN5JA9L6D2ClIsJOJ/Hflha5wH23CzPut3PqbKYak5SHnS2tu45KJDRCMWbb2W57LNu4hrdzf9Oqvi1Awrhx7ZTqSL6LqeB0xY0XSXgGOMfJZo8osB6DRdFpHXAWUb0IQgFi4LJeFBHlaq+phVq4KPLGgVMRpdCkjG6U66LqNVTXVBXYUDyQcdrsNJ5KRgNPkhn9G/LO1Plfg4AOiUZpHU8mZo7EciOYI5hWXAUUZebAE21Nun+6LXhmH3mtUz+Z+jYY7FrRyzOPMdG/MqHiePSFmSFoibzDRa579VV8MscauMuJJzDdW9Wpi9bBZSIWHmp3h3J9T+aWOIsaliqSyN1mxhoy6WcS0OObrvb2XXq5ENVM5WMJ0UOkyvayRuz2td6XGoULizF5KVkfhWDnl1yQDo21gL9bqW+aL9QMcxkUzWHS7rmx1uAbWHT1Rw/if8RA2W1nglsg5ZhzHYixXvE2B/xcTQzR7DmHdp0cPyPss32Km4NjDKmISMFrGzmndruh7HkrIUUc4yvAJbdzD0+Jvpb8ko4Jg4pCXNcS4izvhI6Ec/VMlHjkUTXPcDnAIYzk5x55uTR81jfGpE9tOxg5AD2ACqcQ4ghZcA5z22VPWyTTDNK8MZ1d5W/daNSqSbFaeHSNpmf8Tvq+zdvndBYY9xeIQwNbd72tdrsMwuLD3UXCYJq113uJvyuVQyYdNVS+I8aldR4DwR0drhRFtwzwr4Vin2mjyiyKeOwW5AIQhAIQhB4QsHNWxeEIIskahzU6sy1a3xoFuuorgpPxTh/Mdl0ySFRJaMFByt3C+mypXUPgTsdbYhdkloh0StjuAZ9ggoXU5aS6ziwXddoLrt3sANzyt1STNw1UzyPllyQh7i7+a4XAO3lbcnS3TZPcGGTsGVriAoddw1I8EuJK1etTG3CaYR08TBIJcgLcwbl2cSBa55FU/HbmiGK+pzut6Zdf0U/h+mMBdG++U7HoRz/wB6qRj/AA4ypdGXy/y2B12sHmcSRpc6NFh3Kv14mE/hDGzHOI7FzZdCGgktI2eGjkOfZdMpm+YjW9nD/pN0vsw50TclLEIhzI+s7+525U+GKqc0NvbqeZ9SsytCrysF3uDR33/5f3S9V4yAf5EeZ3xu1PsNgmmn4PfIbyEn1TBh/BrG8gouuQSYVU1LrvLjf1TPw5wKbguC6vS4AxvIKzgo2t2CIX8L4WYwDQK/pqFrNgpQC9QAQhCAQhCAQhCAQhCDxeELJeINZasHRrevLIIjolpkpgVPIWJCCsNCOi8dQg8lZ5V5lQL0+AscdlnBgLByV/lXoCCsZhbei3x4e0clNAWQCDUyADktoavQvUAAvUIQCEIQCEIQCEIQf//Z"/>
          <p:cNvSpPr>
            <a:spLocks noChangeAspect="1" noChangeArrowheads="1"/>
          </p:cNvSpPr>
          <p:nvPr/>
        </p:nvSpPr>
        <p:spPr bwMode="auto">
          <a:xfrm>
            <a:off x="208912" y="-191673"/>
            <a:ext cx="406189" cy="406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867" tIns="60933" rIns="121867" bIns="60933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1" name="AutoShape 7" descr="data:image/jpeg;base64,/9j/4AAQSkZJRgABAQAAAQABAAD/2wCEAAkGBxQSEhUUEhQWFhUWFxQYFBgWGBUYFxgXFxQXFxgWFBcYHCghGBolHBQUIjEhJSkrLi4uGB8zODMsNygtLisBCgoKDg0OGhAQGiwkHyQsLCwsLCw0NCwsLCwsLDU0LCwsLCw0LCwsLCwsLCwsLCwsLCwsLCwsLCwsLCwsLCwsLP/AABEIAMwAzAMBIgACEQEDEQH/xAAcAAACAgMBAQAAAAAAAAAAAAAABgQFAgMHAQj/xAA/EAABAwIEBAQCCAYABQUAAAABAAIDBBEFEiExBkFRYRMicYFSkQcyQoKhscHRFCNicuHwQ5Ki0vEVFjNTsv/EABgBAQEBAQEAAAAAAAAAAAAAAAABAgME/8QAHREBAQEBAQEBAQEBAAAAAAAAAAERAiESMVETA//aAAwDAQACEQMRAD8A7ihCEAhCEAhCEAhCEAhCEAhCEAhCEAhCEAhCEAhCEAhCEAhCEAhCEAhCEAhCEAhCEAhCEAhBKjTVrW352+XzQSVqmqGt+sbKggx4VGbwXtsN9dRfnbfkvDTjd5Lj32+SzauLduKMIJFz7frsoNViTnbHKOg+sfvcvZRKiUAamyrmVWY2ia5/U/Z/5tlNqyJn8a9pBB27k/MlM1JOJGNcOY/8hK0WHF2sjrdm/q5TWVDWDI3Ycrm3upzcWryWpa3nc9AvYKhrtjrzHRJtdi41aHCw6f7spHCuJB0xZfUtdb2IP7rctZw3oQhVAhCEAhCEAhCEAhCEAhCEAhC8JQeqk4sxd9NCHRgFznBoLr2GhN7DfZSazF2sNmjM75D/AD7JR4yfJLCHOOgePKNAL6XSWbi4uMOxoVMee9iNHs+E9R/SeRUHHsRDYZACLlpA9xZJtBUOicS02zAtPSx2+RsVVMgqpJM8pNmk5r7bFLxlJfFpw7WmGdrr+U+V/wDadPwNir/FeKWx3FxcXCVGG1llFwtJPI55uWk5gfs2PddO+ZusyrXDsbMrhI9oey5AabgOtoSfQ/knN2JM8Nr22Y0jY209EitpRGMoOjdB7f5VXxbiTo44W3OviG3uP3U648hOvTZinFsbb2N0qYnxm92jbNakuatcdlc4BwVWVlnNYWxn/iSXa37t9XeyxkjX1/GuXiOQmwJKbPoxlmlro3uB8NrZCTYkXLSAC7Ybq9wP6MaWnGepeZnDk6zIh7bu9z7K8quIqenbkiDSBsGWa38N01PTW+pHLVVVdxJFEfM4E/C3U+/Rc5xfjV7wQHWHIN0HvzKVWV0k0jY2XL3uAaBzJNkxX0W03XqxjFgAegWSIEIQgEIQgEIQgEIQgFU8VRl1JLlJuG305gakfIFWyoeI+I4YGlh/mPIIyDodPOeSbnpmkvBcZdGQH+ePvqWjq09Oyg49xFUSOMTIcsZIuXa5m33byAtzWgkWuNvy9VFqKxxAbe4Gw6Ld4l9huPJJLHRezYg5zcpJtt7d+ZUQarJv5Lp+svGtJVhTYpJGzIHHLrpy16dFDbyW1jLq+Ub4577qNi3D8lY6NzSBGxpBJ5OLrnT0spLI+ymUkz49jodCOR9R+qnU2JGvBOEYYSHvHiEfVzDy36kc02txp0MMjtLNbcA7DWwt81WQT302tsqbjqvEVGQD5pnNaBzytOZxt00A91zsalVGO8Wvfe7yT32HoErT4sTfW/qoAa+Q+UElW+HcLPfrIco/FTP4Wqk1LnGwXR/ocwhoqnSzA5wz+SDtcnzH+4C1vVyrKHC4mENiYZH9AMzj7DZOmC4FUghznCADUWs6T/tb+Ktnno6HUVDIxme4NHUkBaqWvbJ9XNbkXNLQfS6oaqSGAeJPIAfjlcC77o5ejQlqq468WVsNDH4krzla6S4bf4so1sN9bbLmrpqFhCCGgONzYXO1zbU2WaoEIQgEIQgEIQgW+M8YdC1rGbvDrkGzgBb6p5brntRTZgSx5DrXLXWJcejX9T3XUeIMGbUx22eL5HdD0PYrmFXTujc5kgyubuP93C18zqH1impJH+cOaWj+q+YnmtrgtsmpWUbF0kzxLdR2sWyCkklcRGwvPO2wtzcToFc4ZhTXh0srvDgjGaV/YfZHcpdx3iV9QfBpm+HTjRsbdM39Up3cT0U+vcgyqyI9HSR5vhacxHbTRZUtVc6AkdQDZasNwO3mlPspdZWRxizbJOqZFpQ2dqDdTXQWV7wJh7HUQfI0Ezlz721y3ysseWgv7rLE8JMerdWdenZ37p9phdGi01uAR1LhNM85Y25ctwANSb37/orCeG3p0UZj7O7fgexHNW+jTT4RFa8WVrPskg+buBuR3VphXDccpOeV5trkaAwH1OpWp7rhVeP4v/C073gkPf8Ay4+tzq4+gA/ELNXw1VWJ0dC3LdjD8DNXn1tr80l439JbjcQARjqfM8+nJv4rm9RWuedz/vdSqHA5pdbZW9XfosYb/G3E8bkmJc5xc7uST7LsX0W8GimjbVyuzTSxtLR9mNjwHWHVxFrn2XOqLDqensXm7u+/yXTuH+P6UxBjy5ro2taAGuOYAWGWw305q2KeEJcpOMYX7tkaOpbf8imGOQOAINwdQVkZIQhAIQhALy6CVgXIMiUpccinczzyMbOB/LFxnd/SRvbfXkoWMcSSPLmN8rQXA5Scxsbb8vZJ8tBEH+M1pz93ucLkb+bW/utTmjQ1TKOEmw5kgBRQxWdHJkjc/m0Ej1NgPzXWoz4xaS2Kii0jYA+d3xPOoHtv8lStEVONLaD3UPGuJNSGb83dUuSVL5Dcklc5ZCrmtx0n6uyqA90hWDYOuqsaNnIBZ6viz12XA5wylp2g6CGMf9AVgytGx1B3SB/6v4dPACf+G0fLT9F5T8RAndQM+K0mU3H1Tt+xVJKyxVnQ4syUeG477ditE8e/4rfNRBdPlY42LsoJyjc22ASlX4LV1jvEqPI0AhrBs1u9h36k7p0jJa4OFt/wUDFcPmqHHNUFsR2ZGzKQOjjfVKFDJTUw08z/AJn9goc+KSyGzBkH4poj4JjJ0m1/rFr/AHheyZ8J4KijAMlnHTRv/crsieudYZw9JKdnOJT/AIDwkWC8gDe27v8ACt8QxWlom+dzI+jW6vP3Rr80q/8AviSplZDSN8MPe1plcA5wBNiQPqjT1Wb1v5FkOc76elbnkcyMfFIRc+g/YK94frPGhEga5rXXLMwLSW8nZTqAe6r8K4Np4n+K8OqJv/tnOdw/safKz7oCYljFCEIVAvCvVg4oMXOUaWayymeqqsqLIKjGcFD3F8NrnUsOmvMtO2vQpYxGkewAPaW72uPy6q/rsQtzVa3EfGD436gtcQehAJBC3z0KZrVniJLaZ+u5Z/8ApaIXKbVNzU0g3sGn5OC6WJHPGwDdxuVvijJ0AVnRYM9/LS6acL4bDbE/JcsUsUeEOdyTFh+BWtfTsmykwmw0AaFte5kewzH8FLYRzvjanMMTCAQGkgehN/zJSVHihHNdT4uhdVQvael2W5Ea299vcLh87i1xadwVNWmyl4gc0g32XVMMrBPC2Qa3GvqF8+Cdda+i3EM8D2fCQf0ViGiYL2JEyi1jpfDPgWDy4DMRfK03u4DYnS2q3USHOawF7yGMbq5zth/vQJRxzjupm8lNeKIaB1gJHNHMk7egXuNVEbAP4ud0rxsy4cQfRvlb67pSxHGjIbRsDG8uZ9ys/oH2zZpXFx53JJ/dS6fHxGR4bdQQQe42ICp4KJ8hTFhPC7n8lqc2prpOA/SfmY0TwuLxYFzC3XvlOx7LoVDWsmYJI3BzTsf0I5HsuS4fwvlaC5wA58kw8O1gimayEkh5AcNcp72691LzJP30ltdBQhCw08K1SFbCo8xQQqqRL2JVNlb1z0qYtNugiSDN5nbfmtcjrNNgBpy/fdR6bEWEeG92XW4P6FbZS0C5kjt1v+lrrpxiVAIspNA/Ndp2cHNPuLfqodULWIIc07OBuPT1WEM9iun7GTZw7R54tdC0lp9QmGnpmtGgVFgM2heNWu+uBuHjc+hGqnT1pvlb8hv7nkvP3+uk9ibUyNaPMQFVvu/6osOp0XgA+1qVkQXdh0WNxqRDkiaNL5j+AK5Z9IfDRa4zxN8rvrgcj+xXYTBbdQqmna9paW5mkWPQhT6Ly+ayuo/Q+7yzeg/NUfGvBb6dxkiBdGfm3sf3TN9E9NlgkcRYkgLpPWDlJZaxGHgsdfK4EGxINuxG2y9eN15EdV0Qq1vATHXMUxzX0EtrH7zdvcKHTcHvY60jbHof0I39Qnp4N+ilVNeYIczi1rQTZzwPLp9knZNwzVHQYAyMAvAaOrufoNyrQV0bBaNn3nfo3l7pFxnjZlz4QMjvidcN9r6n8EuS8RTyOuXegGgHss3q0yR3ik4ZkksZ35R8IsT+wTHh+GRQi0bAOp3cfUnVc94A4wlytZVuzN0DX/ab2d8Q77rprTdSzF3WSEIUGLlFnUpyjThBSYgUoYud0417Uo4xFugQ8YdulOvqX7Zj8034xDuqXC8M8WXzfUb5neg5ep290Flwm6T+GdnvYubkB7bkKzzrO/oAOXIdgo0xsvRzMjJk4VxgRSDP9R2jx0/q9k7S4UGnyHyHUW536nmuQNmsU/cHcWNaBDOfIfqO+Dse35Ln/wBed9i83KZYcPA5LeKMKROcozXu3cEai3VVNZjYaNASvK66nGlYOXzVfWyxRjUgJcxPiB5vZ2UdksV1W917Bzu7lAwYvxFEAQNVuwMDwQQwMDrkAC2nWyUMHwh9RIM5tG3V1ufYJ8IDRYaACwH5LtxzjNutLwq3Hif4Z+V/h2LM7xcEMvrYjXewVg89FsjYLHMA5pFiDqHA7ghdGXLHcVVEVhDUS5RfR2V1+4zAkKnrsQmndeWR8h5ZnE/IbD2TxxBwM03lpRoP/kivctB+0wndvUcljg3BrzqRYKSITqHCHyG1k1YXwm7onyg4dZGLmw7lWAna0Wa2/fYD3TYYqcKwEMFzYW37J74bqA6MgG4YcoPLa9h6JSjqYpHWmlzD4GaN9zzTnhJjDA2Joa3oB+PcqW6uLFCEKDErRKFIK1vCCorI0tYpDum+oYqPEaa6DmuMxbqnwSobHKWv+q8WJ6d/Y2KdMVw690nYth9roLeaKNmrpowNzbMT7Cyq4+IaaWXwAy19GyfavyJ127JPr2O6n5qVwhRAymVwuIwXe+zR8yFq9Wpi8qWFriDyJB6aIimIOilVLMwufx/VQXsI9F2/GTXw/wAXTU4DQc8fON2o+78Ku3Y/Qz6vbLA/nYZmX9j+gXPI1LiWbxKspueack5JmW+Isdm9LWUc0jHn6znjuLD5KBStVlC5Z/zkX6qzpGBosBYdllK5RBKjPdMWVua/cnYAknsB/hVtBxRDK/w3B0LvseIWgP6ajZ3YqzgaCCDcAgg+hFr/AIrlHEOCzQzOZJ5r6sfuHt5OH6jkVmjr9HmZI02On++6tsUq2QgveWRt6uIA9uq41gArmECGeVo/ucWj0DrgJkdw3JKfEqZXzPPN5JA9L6D2ClIsJOJ/Hflha5wH23CzPut3PqbKYak5SHnS2tu45KJDRCMWbb2W57LNu4hrdzf9Oqvi1Awrhx7ZTqSL6LqeB0xY0XSXgGOMfJZo8osB6DRdFpHXAWUb0IQgFi4LJeFBHlaq+phVq4KPLGgVMRpdCkjG6U66LqNVTXVBXYUDyQcdrsNJ5KRgNPkhn9G/LO1Plfg4AOiUZpHU8mZo7EciOYI5hWXAUUZebAE21Nun+6LXhmH3mtUz+Z+jYY7FrRyzOPMdG/MqHiePSFmSFoibzDRa579VV8MscauMuJJzDdW9Wpi9bBZSIWHmp3h3J9T+aWOIsaliqSyN1mxhoy6WcS0OObrvb2XXq5ENVM5WMJ0UOkyvayRuz2td6XGoULizF5KVkfhWDnl1yQDo21gL9bqW+aL9QMcxkUzWHS7rmx1uAbWHT1Rw/if8RA2W1nglsg5ZhzHYixXvE2B/xcTQzR7DmHdp0cPyPss32Km4NjDKmISMFrGzmndruh7HkrIUUc4yvAJbdzD0+Jvpb8ko4Jg4pCXNcS4izvhI6Ec/VMlHjkUTXPcDnAIYzk5x55uTR81jfGpE9tOxg5AD2ACqcQ4ghZcA5z22VPWyTTDNK8MZ1d5W/daNSqSbFaeHSNpmf8Tvq+zdvndBYY9xeIQwNbd72tdrsMwuLD3UXCYJq113uJvyuVQyYdNVS+I8aldR4DwR0drhRFtwzwr4Vin2mjyiyKeOwW5AIQhAIQhB4QsHNWxeEIIskahzU6sy1a3xoFuuorgpPxTh/Mdl0ySFRJaMFByt3C+mypXUPgTsdbYhdkloh0StjuAZ9ggoXU5aS6ziwXddoLrt3sANzyt1STNw1UzyPllyQh7i7+a4XAO3lbcnS3TZPcGGTsGVriAoddw1I8EuJK1etTG3CaYR08TBIJcgLcwbl2cSBa55FU/HbmiGK+pzut6Zdf0U/h+mMBdG++U7HoRz/wB6qRj/AA4ypdGXy/y2B12sHmcSRpc6NFh3Kv14mE/hDGzHOI7FzZdCGgktI2eGjkOfZdMpm+YjW9nD/pN0vsw50TclLEIhzI+s7+525U+GKqc0NvbqeZ9SsytCrysF3uDR33/5f3S9V4yAf5EeZ3xu1PsNgmmn4PfIbyEn1TBh/BrG8gouuQSYVU1LrvLjf1TPw5wKbguC6vS4AxvIKzgo2t2CIX8L4WYwDQK/pqFrNgpQC9QAQhCAQhCAQhCAQhCDxeELJeINZasHRrevLIIjolpkpgVPIWJCCsNCOi8dQg8lZ5V5lQL0+AscdlnBgLByV/lXoCCsZhbei3x4e0clNAWQCDUyADktoavQvUAAvUIQCEIQCEIQCEIQf//Z"/>
          <p:cNvSpPr>
            <a:spLocks noChangeAspect="1" noChangeArrowheads="1"/>
          </p:cNvSpPr>
          <p:nvPr/>
        </p:nvSpPr>
        <p:spPr bwMode="auto">
          <a:xfrm>
            <a:off x="412006" y="11475"/>
            <a:ext cx="406189" cy="406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867" tIns="60933" rIns="121867" bIns="60933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2" name="AutoShape 9" descr="data:image/jpeg;base64,/9j/4AAQSkZJRgABAQAAAQABAAD/2wCEAAkGBxQSEhUUEhQWFhUWFxQYFBgWGBUYFxgXFxQXFxgWFBcYHCghGBolHBQUIjEhJSkrLi4uGB8zODMsNygtLisBCgoKDg0OGhAQGiwkHyQsLCwsLCw0NCwsLCwsLDU0LCwsLCw0LCwsLCwsLCwsLCwsLCwsLCwsLCwsLCwsLCwsLP/AABEIAMwAzAMBIgACEQEDEQH/xAAcAAACAgMBAQAAAAAAAAAAAAAABgQFAgMHAQj/xAA/EAABAwIEBAQCCAYABQUAAAABAAIDBBEFEiExBkFRYRMicYFSkQcyQoKhscHRFCNicuHwQ5Ki0vEVFjNTsv/EABgBAQEBAQEAAAAAAAAAAAAAAAABAgME/8QAHREBAQEBAQEBAQEBAAAAAAAAAAERAiESMVETA//aAAwDAQACEQMRAD8A7ihCEAhCEAhCEAhCEAhCEAhCEAhCEAhCEAhCEAhCEAhCEAhCEAhCEAhCEAhCEAhCEAhCEAhBKjTVrW352+XzQSVqmqGt+sbKggx4VGbwXtsN9dRfnbfkvDTjd5Lj32+SzauLduKMIJFz7frsoNViTnbHKOg+sfvcvZRKiUAamyrmVWY2ia5/U/Z/5tlNqyJn8a9pBB27k/MlM1JOJGNcOY/8hK0WHF2sjrdm/q5TWVDWDI3Ycrm3upzcWryWpa3nc9AvYKhrtjrzHRJtdi41aHCw6f7spHCuJB0xZfUtdb2IP7rctZw3oQhVAhCEAhCEAhCEAhCEAhCEAhC8JQeqk4sxd9NCHRgFznBoLr2GhN7DfZSazF2sNmjM75D/AD7JR4yfJLCHOOgePKNAL6XSWbi4uMOxoVMee9iNHs+E9R/SeRUHHsRDYZACLlpA9xZJtBUOicS02zAtPSx2+RsVVMgqpJM8pNmk5r7bFLxlJfFpw7WmGdrr+U+V/wDadPwNir/FeKWx3FxcXCVGG1llFwtJPI55uWk5gfs2PddO+ZusyrXDsbMrhI9oey5AabgOtoSfQ/knN2JM8Nr22Y0jY209EitpRGMoOjdB7f5VXxbiTo44W3OviG3uP3U648hOvTZinFsbb2N0qYnxm92jbNakuatcdlc4BwVWVlnNYWxn/iSXa37t9XeyxkjX1/GuXiOQmwJKbPoxlmlro3uB8NrZCTYkXLSAC7Ybq9wP6MaWnGepeZnDk6zIh7bu9z7K8quIqenbkiDSBsGWa38N01PTW+pHLVVVdxJFEfM4E/C3U+/Rc5xfjV7wQHWHIN0HvzKVWV0k0jY2XL3uAaBzJNkxX0W03XqxjFgAegWSIEIQgEIQgEIQgEIQgFU8VRl1JLlJuG305gakfIFWyoeI+I4YGlh/mPIIyDodPOeSbnpmkvBcZdGQH+ePvqWjq09Oyg49xFUSOMTIcsZIuXa5m33byAtzWgkWuNvy9VFqKxxAbe4Gw6Ld4l9huPJJLHRezYg5zcpJtt7d+ZUQarJv5Lp+svGtJVhTYpJGzIHHLrpy16dFDbyW1jLq+Ub4577qNi3D8lY6NzSBGxpBJ5OLrnT0spLI+ymUkz49jodCOR9R+qnU2JGvBOEYYSHvHiEfVzDy36kc02txp0MMjtLNbcA7DWwt81WQT302tsqbjqvEVGQD5pnNaBzytOZxt00A91zsalVGO8Wvfe7yT32HoErT4sTfW/qoAa+Q+UElW+HcLPfrIco/FTP4Wqk1LnGwXR/ocwhoqnSzA5wz+SDtcnzH+4C1vVyrKHC4mENiYZH9AMzj7DZOmC4FUghznCADUWs6T/tb+Ktnno6HUVDIxme4NHUkBaqWvbJ9XNbkXNLQfS6oaqSGAeJPIAfjlcC77o5ejQlqq468WVsNDH4krzla6S4bf4so1sN9bbLmrpqFhCCGgONzYXO1zbU2WaoEIQgEIQgEIQgW+M8YdC1rGbvDrkGzgBb6p5brntRTZgSx5DrXLXWJcejX9T3XUeIMGbUx22eL5HdD0PYrmFXTujc5kgyubuP93C18zqH1impJH+cOaWj+q+YnmtrgtsmpWUbF0kzxLdR2sWyCkklcRGwvPO2wtzcToFc4ZhTXh0srvDgjGaV/YfZHcpdx3iV9QfBpm+HTjRsbdM39Up3cT0U+vcgyqyI9HSR5vhacxHbTRZUtVc6AkdQDZasNwO3mlPspdZWRxizbJOqZFpQ2dqDdTXQWV7wJh7HUQfI0Ezlz721y3ysseWgv7rLE8JMerdWdenZ37p9phdGi01uAR1LhNM85Y25ctwANSb37/orCeG3p0UZj7O7fgexHNW+jTT4RFa8WVrPskg+buBuR3VphXDccpOeV5trkaAwH1OpWp7rhVeP4v/C073gkPf8Ay4+tzq4+gA/ELNXw1VWJ0dC3LdjD8DNXn1tr80l439JbjcQARjqfM8+nJv4rm9RWuedz/vdSqHA5pdbZW9XfosYb/G3E8bkmJc5xc7uST7LsX0W8GimjbVyuzTSxtLR9mNjwHWHVxFrn2XOqLDqensXm7u+/yXTuH+P6UxBjy5ro2taAGuOYAWGWw305q2KeEJcpOMYX7tkaOpbf8imGOQOAINwdQVkZIQhAIQhALy6CVgXIMiUpccinczzyMbOB/LFxnd/SRvbfXkoWMcSSPLmN8rQXA5Scxsbb8vZJ8tBEH+M1pz93ucLkb+bW/utTmjQ1TKOEmw5kgBRQxWdHJkjc/m0Ej1NgPzXWoz4xaS2Kii0jYA+d3xPOoHtv8lStEVONLaD3UPGuJNSGb83dUuSVL5Dcklc5ZCrmtx0n6uyqA90hWDYOuqsaNnIBZ6viz12XA5wylp2g6CGMf9AVgytGx1B3SB/6v4dPACf+G0fLT9F5T8RAndQM+K0mU3H1Tt+xVJKyxVnQ4syUeG477ditE8e/4rfNRBdPlY42LsoJyjc22ASlX4LV1jvEqPI0AhrBs1u9h36k7p0jJa4OFt/wUDFcPmqHHNUFsR2ZGzKQOjjfVKFDJTUw08z/AJn9goc+KSyGzBkH4poj4JjJ0m1/rFr/AHheyZ8J4KijAMlnHTRv/crsieudYZw9JKdnOJT/AIDwkWC8gDe27v8ACt8QxWlom+dzI+jW6vP3Rr80q/8AviSplZDSN8MPe1plcA5wBNiQPqjT1Wb1v5FkOc76elbnkcyMfFIRc+g/YK94frPGhEga5rXXLMwLSW8nZTqAe6r8K4Np4n+K8OqJv/tnOdw/safKz7oCYljFCEIVAvCvVg4oMXOUaWayymeqqsqLIKjGcFD3F8NrnUsOmvMtO2vQpYxGkewAPaW72uPy6q/rsQtzVa3EfGD436gtcQehAJBC3z0KZrVniJLaZ+u5Z/8ApaIXKbVNzU0g3sGn5OC6WJHPGwDdxuVvijJ0AVnRYM9/LS6acL4bDbE/JcsUsUeEOdyTFh+BWtfTsmykwmw0AaFte5kewzH8FLYRzvjanMMTCAQGkgehN/zJSVHihHNdT4uhdVQvael2W5Ea299vcLh87i1xadwVNWmyl4gc0g32XVMMrBPC2Qa3GvqF8+Cdda+i3EM8D2fCQf0ViGiYL2JEyi1jpfDPgWDy4DMRfK03u4DYnS2q3USHOawF7yGMbq5zth/vQJRxzjupm8lNeKIaB1gJHNHMk7egXuNVEbAP4ud0rxsy4cQfRvlb67pSxHGjIbRsDG8uZ9ys/oH2zZpXFx53JJ/dS6fHxGR4bdQQQe42ICp4KJ8hTFhPC7n8lqc2prpOA/SfmY0TwuLxYFzC3XvlOx7LoVDWsmYJI3BzTsf0I5HsuS4fwvlaC5wA58kw8O1gimayEkh5AcNcp72691LzJP30ltdBQhCw08K1SFbCo8xQQqqRL2JVNlb1z0qYtNugiSDN5nbfmtcjrNNgBpy/fdR6bEWEeG92XW4P6FbZS0C5kjt1v+lrrpxiVAIspNA/Ndp2cHNPuLfqodULWIIc07OBuPT1WEM9iun7GTZw7R54tdC0lp9QmGnpmtGgVFgM2heNWu+uBuHjc+hGqnT1pvlb8hv7nkvP3+uk9ibUyNaPMQFVvu/6osOp0XgA+1qVkQXdh0WNxqRDkiaNL5j+AK5Z9IfDRa4zxN8rvrgcj+xXYTBbdQqmna9paW5mkWPQhT6Ly+ayuo/Q+7yzeg/NUfGvBb6dxkiBdGfm3sf3TN9E9NlgkcRYkgLpPWDlJZaxGHgsdfK4EGxINuxG2y9eN15EdV0Qq1vATHXMUxzX0EtrH7zdvcKHTcHvY60jbHof0I39Qnp4N+ilVNeYIczi1rQTZzwPLp9knZNwzVHQYAyMAvAaOrufoNyrQV0bBaNn3nfo3l7pFxnjZlz4QMjvidcN9r6n8EuS8RTyOuXegGgHss3q0yR3ik4ZkksZ35R8IsT+wTHh+GRQi0bAOp3cfUnVc94A4wlytZVuzN0DX/ab2d8Q77rprTdSzF3WSEIUGLlFnUpyjThBSYgUoYud0417Uo4xFugQ8YdulOvqX7Zj8034xDuqXC8M8WXzfUb5neg5ep290Flwm6T+GdnvYubkB7bkKzzrO/oAOXIdgo0xsvRzMjJk4VxgRSDP9R2jx0/q9k7S4UGnyHyHUW536nmuQNmsU/cHcWNaBDOfIfqO+Dse35Ln/wBed9i83KZYcPA5LeKMKROcozXu3cEai3VVNZjYaNASvK66nGlYOXzVfWyxRjUgJcxPiB5vZ2UdksV1W917Bzu7lAwYvxFEAQNVuwMDwQQwMDrkAC2nWyUMHwh9RIM5tG3V1ufYJ8IDRYaACwH5LtxzjNutLwq3Hif4Z+V/h2LM7xcEMvrYjXewVg89FsjYLHMA5pFiDqHA7ghdGXLHcVVEVhDUS5RfR2V1+4zAkKnrsQmndeWR8h5ZnE/IbD2TxxBwM03lpRoP/kivctB+0wndvUcljg3BrzqRYKSITqHCHyG1k1YXwm7onyg4dZGLmw7lWAna0Wa2/fYD3TYYqcKwEMFzYW37J74bqA6MgG4YcoPLa9h6JSjqYpHWmlzD4GaN9zzTnhJjDA2Joa3oB+PcqW6uLFCEKDErRKFIK1vCCorI0tYpDum+oYqPEaa6DmuMxbqnwSobHKWv+q8WJ6d/Y2KdMVw690nYth9roLeaKNmrpowNzbMT7Cyq4+IaaWXwAy19GyfavyJ127JPr2O6n5qVwhRAymVwuIwXe+zR8yFq9Wpi8qWFriDyJB6aIimIOilVLMwufx/VQXsI9F2/GTXw/wAXTU4DQc8fON2o+78Ku3Y/Qz6vbLA/nYZmX9j+gXPI1LiWbxKspueack5JmW+Isdm9LWUc0jHn6znjuLD5KBStVlC5Z/zkX6qzpGBosBYdllK5RBKjPdMWVua/cnYAknsB/hVtBxRDK/w3B0LvseIWgP6ajZ3YqzgaCCDcAgg+hFr/AIrlHEOCzQzOZJ5r6sfuHt5OH6jkVmjr9HmZI02On++6tsUq2QgveWRt6uIA9uq41gArmECGeVo/ucWj0DrgJkdw3JKfEqZXzPPN5JA9L6D2ClIsJOJ/Hflha5wH23CzPut3PqbKYak5SHnS2tu45KJDRCMWbb2W57LNu4hrdzf9Oqvi1Awrhx7ZTqSL6LqeB0xY0XSXgGOMfJZo8osB6DRdFpHXAWUb0IQgFi4LJeFBHlaq+phVq4KPLGgVMRpdCkjG6U66LqNVTXVBXYUDyQcdrsNJ5KRgNPkhn9G/LO1Plfg4AOiUZpHU8mZo7EciOYI5hWXAUUZebAE21Nun+6LXhmH3mtUz+Z+jYY7FrRyzOPMdG/MqHiePSFmSFoibzDRa579VV8MscauMuJJzDdW9Wpi9bBZSIWHmp3h3J9T+aWOIsaliqSyN1mxhoy6WcS0OObrvb2XXq5ENVM5WMJ0UOkyvayRuz2td6XGoULizF5KVkfhWDnl1yQDo21gL9bqW+aL9QMcxkUzWHS7rmx1uAbWHT1Rw/if8RA2W1nglsg5ZhzHYixXvE2B/xcTQzR7DmHdp0cPyPss32Km4NjDKmISMFrGzmndruh7HkrIUUc4yvAJbdzD0+Jvpb8ko4Jg4pCXNcS4izvhI6Ec/VMlHjkUTXPcDnAIYzk5x55uTR81jfGpE9tOxg5AD2ACqcQ4ghZcA5z22VPWyTTDNK8MZ1d5W/daNSqSbFaeHSNpmf8Tvq+zdvndBYY9xeIQwNbd72tdrsMwuLD3UXCYJq113uJvyuVQyYdNVS+I8aldR4DwR0drhRFtwzwr4Vin2mjyiyKeOwW5AIQhAIQhB4QsHNWxeEIIskahzU6sy1a3xoFuuorgpPxTh/Mdl0ySFRJaMFByt3C+mypXUPgTsdbYhdkloh0StjuAZ9ggoXU5aS6ziwXddoLrt3sANzyt1STNw1UzyPllyQh7i7+a4XAO3lbcnS3TZPcGGTsGVriAoddw1I8EuJK1etTG3CaYR08TBIJcgLcwbl2cSBa55FU/HbmiGK+pzut6Zdf0U/h+mMBdG++U7HoRz/wB6qRj/AA4ypdGXy/y2B12sHmcSRpc6NFh3Kv14mE/hDGzHOI7FzZdCGgktI2eGjkOfZdMpm+YjW9nD/pN0vsw50TclLEIhzI+s7+525U+GKqc0NvbqeZ9SsytCrysF3uDR33/5f3S9V4yAf5EeZ3xu1PsNgmmn4PfIbyEn1TBh/BrG8gouuQSYVU1LrvLjf1TPw5wKbguC6vS4AxvIKzgo2t2CIX8L4WYwDQK/pqFrNgpQC9QAQhCAQhCAQhCAQhCDxeELJeINZasHRrevLIIjolpkpgVPIWJCCsNCOi8dQg8lZ5V5lQL0+AscdlnBgLByV/lXoCCsZhbei3x4e0clNAWQCDUyADktoavQvUAAvUIQCEIQCEIQCEIQf//Z"/>
          <p:cNvSpPr>
            <a:spLocks noChangeAspect="1" noChangeArrowheads="1"/>
          </p:cNvSpPr>
          <p:nvPr/>
        </p:nvSpPr>
        <p:spPr bwMode="auto">
          <a:xfrm>
            <a:off x="615101" y="214622"/>
            <a:ext cx="406189" cy="406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867" tIns="60933" rIns="121867" bIns="60933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13" name="Picture 1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210" y="1807910"/>
            <a:ext cx="480816" cy="619240"/>
          </a:xfrm>
          <a:prstGeom prst="rect">
            <a:avLst/>
          </a:prstGeom>
        </p:spPr>
      </p:pic>
      <p:pic>
        <p:nvPicPr>
          <p:cNvPr id="133" name="Picture 1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070" y="1787323"/>
            <a:ext cx="544412" cy="725636"/>
          </a:xfrm>
          <a:prstGeom prst="rect">
            <a:avLst/>
          </a:prstGeom>
        </p:spPr>
      </p:pic>
      <p:sp>
        <p:nvSpPr>
          <p:cNvPr id="2" name="12-Point Star 1"/>
          <p:cNvSpPr/>
          <p:nvPr/>
        </p:nvSpPr>
        <p:spPr>
          <a:xfrm>
            <a:off x="871327" y="3467049"/>
            <a:ext cx="817139" cy="587595"/>
          </a:xfrm>
          <a:prstGeom prst="star12">
            <a:avLst>
              <a:gd name="adj" fmla="val 15353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67" tIns="60933" rIns="121867" bIns="60933"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9" name="Freeform 26"/>
          <p:cNvSpPr>
            <a:spLocks noEditPoints="1"/>
          </p:cNvSpPr>
          <p:nvPr/>
        </p:nvSpPr>
        <p:spPr bwMode="auto">
          <a:xfrm>
            <a:off x="3944897" y="1462727"/>
            <a:ext cx="3346318" cy="3019222"/>
          </a:xfrm>
          <a:custGeom>
            <a:avLst/>
            <a:gdLst>
              <a:gd name="T0" fmla="*/ 343 w 344"/>
              <a:gd name="T1" fmla="*/ 202 h 344"/>
              <a:gd name="T2" fmla="*/ 344 w 344"/>
              <a:gd name="T3" fmla="*/ 148 h 344"/>
              <a:gd name="T4" fmla="*/ 309 w 344"/>
              <a:gd name="T5" fmla="*/ 138 h 344"/>
              <a:gd name="T6" fmla="*/ 295 w 344"/>
              <a:gd name="T7" fmla="*/ 104 h 344"/>
              <a:gd name="T8" fmla="*/ 314 w 344"/>
              <a:gd name="T9" fmla="*/ 72 h 344"/>
              <a:gd name="T10" fmla="*/ 277 w 344"/>
              <a:gd name="T11" fmla="*/ 34 h 344"/>
              <a:gd name="T12" fmla="*/ 245 w 344"/>
              <a:gd name="T13" fmla="*/ 52 h 344"/>
              <a:gd name="T14" fmla="*/ 210 w 344"/>
              <a:gd name="T15" fmla="*/ 37 h 344"/>
              <a:gd name="T16" fmla="*/ 202 w 344"/>
              <a:gd name="T17" fmla="*/ 1 h 344"/>
              <a:gd name="T18" fmla="*/ 148 w 344"/>
              <a:gd name="T19" fmla="*/ 0 h 344"/>
              <a:gd name="T20" fmla="*/ 138 w 344"/>
              <a:gd name="T21" fmla="*/ 36 h 344"/>
              <a:gd name="T22" fmla="*/ 104 w 344"/>
              <a:gd name="T23" fmla="*/ 50 h 344"/>
              <a:gd name="T24" fmla="*/ 72 w 344"/>
              <a:gd name="T25" fmla="*/ 30 h 344"/>
              <a:gd name="T26" fmla="*/ 33 w 344"/>
              <a:gd name="T27" fmla="*/ 68 h 344"/>
              <a:gd name="T28" fmla="*/ 52 w 344"/>
              <a:gd name="T29" fmla="*/ 100 h 344"/>
              <a:gd name="T30" fmla="*/ 37 w 344"/>
              <a:gd name="T31" fmla="*/ 134 h 344"/>
              <a:gd name="T32" fmla="*/ 1 w 344"/>
              <a:gd name="T33" fmla="*/ 143 h 344"/>
              <a:gd name="T34" fmla="*/ 0 w 344"/>
              <a:gd name="T35" fmla="*/ 197 h 344"/>
              <a:gd name="T36" fmla="*/ 36 w 344"/>
              <a:gd name="T37" fmla="*/ 206 h 344"/>
              <a:gd name="T38" fmla="*/ 50 w 344"/>
              <a:gd name="T39" fmla="*/ 241 h 344"/>
              <a:gd name="T40" fmla="*/ 30 w 344"/>
              <a:gd name="T41" fmla="*/ 272 h 344"/>
              <a:gd name="T42" fmla="*/ 68 w 344"/>
              <a:gd name="T43" fmla="*/ 311 h 344"/>
              <a:gd name="T44" fmla="*/ 100 w 344"/>
              <a:gd name="T45" fmla="*/ 293 h 344"/>
              <a:gd name="T46" fmla="*/ 134 w 344"/>
              <a:gd name="T47" fmla="*/ 308 h 344"/>
              <a:gd name="T48" fmla="*/ 143 w 344"/>
              <a:gd name="T49" fmla="*/ 343 h 344"/>
              <a:gd name="T50" fmla="*/ 197 w 344"/>
              <a:gd name="T51" fmla="*/ 344 h 344"/>
              <a:gd name="T52" fmla="*/ 206 w 344"/>
              <a:gd name="T53" fmla="*/ 309 h 344"/>
              <a:gd name="T54" fmla="*/ 241 w 344"/>
              <a:gd name="T55" fmla="*/ 295 h 344"/>
              <a:gd name="T56" fmla="*/ 272 w 344"/>
              <a:gd name="T57" fmla="*/ 314 h 344"/>
              <a:gd name="T58" fmla="*/ 311 w 344"/>
              <a:gd name="T59" fmla="*/ 277 h 344"/>
              <a:gd name="T60" fmla="*/ 293 w 344"/>
              <a:gd name="T61" fmla="*/ 245 h 344"/>
              <a:gd name="T62" fmla="*/ 308 w 344"/>
              <a:gd name="T63" fmla="*/ 210 h 344"/>
              <a:gd name="T64" fmla="*/ 343 w 344"/>
              <a:gd name="T65" fmla="*/ 202 h 344"/>
              <a:gd name="T66" fmla="*/ 171 w 344"/>
              <a:gd name="T67" fmla="*/ 268 h 344"/>
              <a:gd name="T68" fmla="*/ 76 w 344"/>
              <a:gd name="T69" fmla="*/ 171 h 344"/>
              <a:gd name="T70" fmla="*/ 174 w 344"/>
              <a:gd name="T71" fmla="*/ 76 h 344"/>
              <a:gd name="T72" fmla="*/ 268 w 344"/>
              <a:gd name="T73" fmla="*/ 174 h 344"/>
              <a:gd name="T74" fmla="*/ 171 w 344"/>
              <a:gd name="T75" fmla="*/ 268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44" h="344">
                <a:moveTo>
                  <a:pt x="343" y="202"/>
                </a:moveTo>
                <a:cubicBezTo>
                  <a:pt x="344" y="148"/>
                  <a:pt x="344" y="148"/>
                  <a:pt x="344" y="148"/>
                </a:cubicBezTo>
                <a:cubicBezTo>
                  <a:pt x="309" y="138"/>
                  <a:pt x="309" y="138"/>
                  <a:pt x="309" y="138"/>
                </a:cubicBezTo>
                <a:cubicBezTo>
                  <a:pt x="306" y="126"/>
                  <a:pt x="301" y="114"/>
                  <a:pt x="295" y="104"/>
                </a:cubicBezTo>
                <a:cubicBezTo>
                  <a:pt x="314" y="72"/>
                  <a:pt x="314" y="72"/>
                  <a:pt x="314" y="72"/>
                </a:cubicBezTo>
                <a:cubicBezTo>
                  <a:pt x="277" y="34"/>
                  <a:pt x="277" y="34"/>
                  <a:pt x="277" y="34"/>
                </a:cubicBezTo>
                <a:cubicBezTo>
                  <a:pt x="245" y="52"/>
                  <a:pt x="245" y="52"/>
                  <a:pt x="245" y="52"/>
                </a:cubicBezTo>
                <a:cubicBezTo>
                  <a:pt x="234" y="46"/>
                  <a:pt x="223" y="41"/>
                  <a:pt x="210" y="37"/>
                </a:cubicBezTo>
                <a:cubicBezTo>
                  <a:pt x="202" y="1"/>
                  <a:pt x="202" y="1"/>
                  <a:pt x="202" y="1"/>
                </a:cubicBezTo>
                <a:cubicBezTo>
                  <a:pt x="148" y="0"/>
                  <a:pt x="148" y="0"/>
                  <a:pt x="148" y="0"/>
                </a:cubicBezTo>
                <a:cubicBezTo>
                  <a:pt x="138" y="36"/>
                  <a:pt x="138" y="36"/>
                  <a:pt x="138" y="36"/>
                </a:cubicBezTo>
                <a:cubicBezTo>
                  <a:pt x="126" y="39"/>
                  <a:pt x="114" y="44"/>
                  <a:pt x="104" y="50"/>
                </a:cubicBezTo>
                <a:cubicBezTo>
                  <a:pt x="72" y="30"/>
                  <a:pt x="72" y="30"/>
                  <a:pt x="72" y="30"/>
                </a:cubicBezTo>
                <a:cubicBezTo>
                  <a:pt x="33" y="68"/>
                  <a:pt x="33" y="68"/>
                  <a:pt x="33" y="68"/>
                </a:cubicBezTo>
                <a:cubicBezTo>
                  <a:pt x="52" y="100"/>
                  <a:pt x="52" y="100"/>
                  <a:pt x="52" y="100"/>
                </a:cubicBezTo>
                <a:cubicBezTo>
                  <a:pt x="45" y="111"/>
                  <a:pt x="40" y="122"/>
                  <a:pt x="37" y="134"/>
                </a:cubicBezTo>
                <a:cubicBezTo>
                  <a:pt x="1" y="143"/>
                  <a:pt x="1" y="143"/>
                  <a:pt x="1" y="143"/>
                </a:cubicBezTo>
                <a:cubicBezTo>
                  <a:pt x="0" y="197"/>
                  <a:pt x="0" y="197"/>
                  <a:pt x="0" y="197"/>
                </a:cubicBezTo>
                <a:cubicBezTo>
                  <a:pt x="36" y="206"/>
                  <a:pt x="36" y="206"/>
                  <a:pt x="36" y="206"/>
                </a:cubicBezTo>
                <a:cubicBezTo>
                  <a:pt x="39" y="219"/>
                  <a:pt x="44" y="230"/>
                  <a:pt x="50" y="241"/>
                </a:cubicBezTo>
                <a:cubicBezTo>
                  <a:pt x="30" y="272"/>
                  <a:pt x="30" y="272"/>
                  <a:pt x="30" y="272"/>
                </a:cubicBezTo>
                <a:cubicBezTo>
                  <a:pt x="68" y="311"/>
                  <a:pt x="68" y="311"/>
                  <a:pt x="68" y="311"/>
                </a:cubicBezTo>
                <a:cubicBezTo>
                  <a:pt x="100" y="293"/>
                  <a:pt x="100" y="293"/>
                  <a:pt x="100" y="293"/>
                </a:cubicBezTo>
                <a:cubicBezTo>
                  <a:pt x="110" y="299"/>
                  <a:pt x="122" y="304"/>
                  <a:pt x="134" y="308"/>
                </a:cubicBezTo>
                <a:cubicBezTo>
                  <a:pt x="143" y="343"/>
                  <a:pt x="143" y="343"/>
                  <a:pt x="143" y="343"/>
                </a:cubicBezTo>
                <a:cubicBezTo>
                  <a:pt x="197" y="344"/>
                  <a:pt x="197" y="344"/>
                  <a:pt x="197" y="344"/>
                </a:cubicBezTo>
                <a:cubicBezTo>
                  <a:pt x="206" y="309"/>
                  <a:pt x="206" y="309"/>
                  <a:pt x="206" y="309"/>
                </a:cubicBezTo>
                <a:cubicBezTo>
                  <a:pt x="219" y="306"/>
                  <a:pt x="230" y="301"/>
                  <a:pt x="241" y="295"/>
                </a:cubicBezTo>
                <a:cubicBezTo>
                  <a:pt x="272" y="314"/>
                  <a:pt x="272" y="314"/>
                  <a:pt x="272" y="314"/>
                </a:cubicBezTo>
                <a:cubicBezTo>
                  <a:pt x="311" y="277"/>
                  <a:pt x="311" y="277"/>
                  <a:pt x="311" y="277"/>
                </a:cubicBezTo>
                <a:cubicBezTo>
                  <a:pt x="293" y="245"/>
                  <a:pt x="293" y="245"/>
                  <a:pt x="293" y="245"/>
                </a:cubicBezTo>
                <a:cubicBezTo>
                  <a:pt x="299" y="234"/>
                  <a:pt x="304" y="223"/>
                  <a:pt x="308" y="210"/>
                </a:cubicBezTo>
                <a:lnTo>
                  <a:pt x="343" y="202"/>
                </a:lnTo>
                <a:close/>
                <a:moveTo>
                  <a:pt x="171" y="268"/>
                </a:moveTo>
                <a:cubicBezTo>
                  <a:pt x="118" y="268"/>
                  <a:pt x="76" y="224"/>
                  <a:pt x="76" y="171"/>
                </a:cubicBezTo>
                <a:cubicBezTo>
                  <a:pt x="77" y="118"/>
                  <a:pt x="121" y="76"/>
                  <a:pt x="174" y="76"/>
                </a:cubicBezTo>
                <a:cubicBezTo>
                  <a:pt x="227" y="77"/>
                  <a:pt x="269" y="121"/>
                  <a:pt x="268" y="174"/>
                </a:cubicBezTo>
                <a:cubicBezTo>
                  <a:pt x="267" y="227"/>
                  <a:pt x="224" y="269"/>
                  <a:pt x="171" y="268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/>
        </p:spPr>
        <p:txBody>
          <a:bodyPr vert="horz" wrap="square" lIns="121867" tIns="60933" rIns="121867" bIns="60933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0174861" y="3370329"/>
            <a:ext cx="316428" cy="684315"/>
            <a:chOff x="6354553" y="2375890"/>
            <a:chExt cx="276232" cy="690580"/>
          </a:xfrm>
        </p:grpSpPr>
        <p:sp>
          <p:nvSpPr>
            <p:cNvPr id="165" name="Oval 164"/>
            <p:cNvSpPr>
              <a:spLocks noChangeArrowheads="1"/>
            </p:cNvSpPr>
            <p:nvPr/>
          </p:nvSpPr>
          <p:spPr bwMode="auto">
            <a:xfrm>
              <a:off x="6420139" y="2375890"/>
              <a:ext cx="144289" cy="15123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66" name="Freeform 165"/>
            <p:cNvSpPr>
              <a:spLocks/>
            </p:cNvSpPr>
            <p:nvPr/>
          </p:nvSpPr>
          <p:spPr bwMode="auto">
            <a:xfrm>
              <a:off x="6354553" y="2549500"/>
              <a:ext cx="276232" cy="516970"/>
            </a:xfrm>
            <a:custGeom>
              <a:avLst/>
              <a:gdLst>
                <a:gd name="T0" fmla="*/ 119 w 151"/>
                <a:gd name="T1" fmla="*/ 0 h 283"/>
                <a:gd name="T2" fmla="*/ 75 w 151"/>
                <a:gd name="T3" fmla="*/ 0 h 283"/>
                <a:gd name="T4" fmla="*/ 32 w 151"/>
                <a:gd name="T5" fmla="*/ 0 h 283"/>
                <a:gd name="T6" fmla="*/ 0 w 151"/>
                <a:gd name="T7" fmla="*/ 34 h 283"/>
                <a:gd name="T8" fmla="*/ 0 w 151"/>
                <a:gd name="T9" fmla="*/ 39 h 283"/>
                <a:gd name="T10" fmla="*/ 0 w 151"/>
                <a:gd name="T11" fmla="*/ 65 h 283"/>
                <a:gd name="T12" fmla="*/ 0 w 151"/>
                <a:gd name="T13" fmla="*/ 88 h 283"/>
                <a:gd name="T14" fmla="*/ 0 w 151"/>
                <a:gd name="T15" fmla="*/ 133 h 283"/>
                <a:gd name="T16" fmla="*/ 0 w 151"/>
                <a:gd name="T17" fmla="*/ 133 h 283"/>
                <a:gd name="T18" fmla="*/ 12 w 151"/>
                <a:gd name="T19" fmla="*/ 145 h 283"/>
                <a:gd name="T20" fmla="*/ 25 w 151"/>
                <a:gd name="T21" fmla="*/ 135 h 283"/>
                <a:gd name="T22" fmla="*/ 25 w 151"/>
                <a:gd name="T23" fmla="*/ 133 h 283"/>
                <a:gd name="T24" fmla="*/ 25 w 151"/>
                <a:gd name="T25" fmla="*/ 43 h 283"/>
                <a:gd name="T26" fmla="*/ 28 w 151"/>
                <a:gd name="T27" fmla="*/ 39 h 283"/>
                <a:gd name="T28" fmla="*/ 31 w 151"/>
                <a:gd name="T29" fmla="*/ 43 h 283"/>
                <a:gd name="T30" fmla="*/ 31 w 151"/>
                <a:gd name="T31" fmla="*/ 138 h 283"/>
                <a:gd name="T32" fmla="*/ 32 w 151"/>
                <a:gd name="T33" fmla="*/ 152 h 283"/>
                <a:gd name="T34" fmla="*/ 32 w 151"/>
                <a:gd name="T35" fmla="*/ 152 h 283"/>
                <a:gd name="T36" fmla="*/ 32 w 151"/>
                <a:gd name="T37" fmla="*/ 152 h 283"/>
                <a:gd name="T38" fmla="*/ 42 w 151"/>
                <a:gd name="T39" fmla="*/ 260 h 283"/>
                <a:gd name="T40" fmla="*/ 64 w 151"/>
                <a:gd name="T41" fmla="*/ 283 h 283"/>
                <a:gd name="T42" fmla="*/ 75 w 151"/>
                <a:gd name="T43" fmla="*/ 283 h 283"/>
                <a:gd name="T44" fmla="*/ 87 w 151"/>
                <a:gd name="T45" fmla="*/ 283 h 283"/>
                <a:gd name="T46" fmla="*/ 109 w 151"/>
                <a:gd name="T47" fmla="*/ 260 h 283"/>
                <a:gd name="T48" fmla="*/ 119 w 151"/>
                <a:gd name="T49" fmla="*/ 152 h 283"/>
                <a:gd name="T50" fmla="*/ 119 w 151"/>
                <a:gd name="T51" fmla="*/ 152 h 283"/>
                <a:gd name="T52" fmla="*/ 119 w 151"/>
                <a:gd name="T53" fmla="*/ 152 h 283"/>
                <a:gd name="T54" fmla="*/ 119 w 151"/>
                <a:gd name="T55" fmla="*/ 138 h 283"/>
                <a:gd name="T56" fmla="*/ 119 w 151"/>
                <a:gd name="T57" fmla="*/ 43 h 283"/>
                <a:gd name="T58" fmla="*/ 123 w 151"/>
                <a:gd name="T59" fmla="*/ 39 h 283"/>
                <a:gd name="T60" fmla="*/ 126 w 151"/>
                <a:gd name="T61" fmla="*/ 43 h 283"/>
                <a:gd name="T62" fmla="*/ 126 w 151"/>
                <a:gd name="T63" fmla="*/ 133 h 283"/>
                <a:gd name="T64" fmla="*/ 126 w 151"/>
                <a:gd name="T65" fmla="*/ 135 h 283"/>
                <a:gd name="T66" fmla="*/ 139 w 151"/>
                <a:gd name="T67" fmla="*/ 145 h 283"/>
                <a:gd name="T68" fmla="*/ 151 w 151"/>
                <a:gd name="T69" fmla="*/ 133 h 283"/>
                <a:gd name="T70" fmla="*/ 151 w 151"/>
                <a:gd name="T71" fmla="*/ 133 h 283"/>
                <a:gd name="T72" fmla="*/ 151 w 151"/>
                <a:gd name="T73" fmla="*/ 65 h 283"/>
                <a:gd name="T74" fmla="*/ 151 w 151"/>
                <a:gd name="T75" fmla="*/ 39 h 283"/>
                <a:gd name="T76" fmla="*/ 151 w 151"/>
                <a:gd name="T77" fmla="*/ 34 h 283"/>
                <a:gd name="T78" fmla="*/ 119 w 151"/>
                <a:gd name="T7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1" h="283">
                  <a:moveTo>
                    <a:pt x="119" y="0"/>
                  </a:moveTo>
                  <a:cubicBezTo>
                    <a:pt x="75" y="0"/>
                    <a:pt x="75" y="0"/>
                    <a:pt x="7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1" y="0"/>
                    <a:pt x="0" y="10"/>
                    <a:pt x="0" y="3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40"/>
                    <a:pt x="5" y="145"/>
                    <a:pt x="12" y="145"/>
                  </a:cubicBezTo>
                  <a:cubicBezTo>
                    <a:pt x="19" y="145"/>
                    <a:pt x="24" y="141"/>
                    <a:pt x="25" y="135"/>
                  </a:cubicBezTo>
                  <a:cubicBezTo>
                    <a:pt x="25" y="134"/>
                    <a:pt x="25" y="133"/>
                    <a:pt x="25" y="13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1"/>
                    <a:pt x="26" y="39"/>
                    <a:pt x="28" y="39"/>
                  </a:cubicBezTo>
                  <a:cubicBezTo>
                    <a:pt x="30" y="39"/>
                    <a:pt x="31" y="41"/>
                    <a:pt x="31" y="43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31" y="138"/>
                    <a:pt x="31" y="147"/>
                    <a:pt x="32" y="152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42" y="260"/>
                    <a:pt x="42" y="260"/>
                    <a:pt x="42" y="260"/>
                  </a:cubicBezTo>
                  <a:cubicBezTo>
                    <a:pt x="43" y="276"/>
                    <a:pt x="50" y="283"/>
                    <a:pt x="64" y="283"/>
                  </a:cubicBezTo>
                  <a:cubicBezTo>
                    <a:pt x="75" y="283"/>
                    <a:pt x="75" y="283"/>
                    <a:pt x="75" y="283"/>
                  </a:cubicBezTo>
                  <a:cubicBezTo>
                    <a:pt x="87" y="283"/>
                    <a:pt x="87" y="283"/>
                    <a:pt x="87" y="283"/>
                  </a:cubicBezTo>
                  <a:cubicBezTo>
                    <a:pt x="101" y="283"/>
                    <a:pt x="108" y="276"/>
                    <a:pt x="109" y="260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19" y="147"/>
                    <a:pt x="119" y="138"/>
                    <a:pt x="119" y="138"/>
                  </a:cubicBezTo>
                  <a:cubicBezTo>
                    <a:pt x="119" y="43"/>
                    <a:pt x="119" y="43"/>
                    <a:pt x="119" y="43"/>
                  </a:cubicBezTo>
                  <a:cubicBezTo>
                    <a:pt x="119" y="41"/>
                    <a:pt x="121" y="39"/>
                    <a:pt x="123" y="39"/>
                  </a:cubicBezTo>
                  <a:cubicBezTo>
                    <a:pt x="124" y="39"/>
                    <a:pt x="126" y="41"/>
                    <a:pt x="126" y="43"/>
                  </a:cubicBezTo>
                  <a:cubicBezTo>
                    <a:pt x="126" y="133"/>
                    <a:pt x="126" y="133"/>
                    <a:pt x="126" y="133"/>
                  </a:cubicBezTo>
                  <a:cubicBezTo>
                    <a:pt x="126" y="133"/>
                    <a:pt x="126" y="134"/>
                    <a:pt x="126" y="135"/>
                  </a:cubicBezTo>
                  <a:cubicBezTo>
                    <a:pt x="127" y="141"/>
                    <a:pt x="132" y="145"/>
                    <a:pt x="139" y="145"/>
                  </a:cubicBezTo>
                  <a:cubicBezTo>
                    <a:pt x="146" y="145"/>
                    <a:pt x="151" y="140"/>
                    <a:pt x="151" y="133"/>
                  </a:cubicBezTo>
                  <a:cubicBezTo>
                    <a:pt x="151" y="133"/>
                    <a:pt x="151" y="133"/>
                    <a:pt x="151" y="133"/>
                  </a:cubicBezTo>
                  <a:cubicBezTo>
                    <a:pt x="151" y="65"/>
                    <a:pt x="151" y="65"/>
                    <a:pt x="151" y="65"/>
                  </a:cubicBezTo>
                  <a:cubicBezTo>
                    <a:pt x="151" y="39"/>
                    <a:pt x="151" y="39"/>
                    <a:pt x="151" y="39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10"/>
                    <a:pt x="140" y="0"/>
                    <a:pt x="119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754830" y="5151279"/>
            <a:ext cx="1677803" cy="914507"/>
            <a:chOff x="2468209" y="2562630"/>
            <a:chExt cx="1259008" cy="686059"/>
          </a:xfrm>
          <a:solidFill>
            <a:schemeClr val="accent3">
              <a:lumMod val="60000"/>
              <a:lumOff val="40000"/>
            </a:schemeClr>
          </a:solidFill>
          <a:effectLst/>
        </p:grpSpPr>
        <p:sp>
          <p:nvSpPr>
            <p:cNvPr id="58" name="Freeform 466" descr="© INSCALE GmbH, 21.06.2010"/>
            <p:cNvSpPr>
              <a:spLocks noChangeAspect="1"/>
            </p:cNvSpPr>
            <p:nvPr/>
          </p:nvSpPr>
          <p:spPr bwMode="gray">
            <a:xfrm>
              <a:off x="2468209" y="2854622"/>
              <a:ext cx="1259008" cy="394067"/>
            </a:xfrm>
            <a:custGeom>
              <a:avLst/>
              <a:gdLst>
                <a:gd name="T0" fmla="*/ 0 w 161"/>
                <a:gd name="T1" fmla="*/ 173 h 44"/>
                <a:gd name="T2" fmla="*/ 648 w 161"/>
                <a:gd name="T3" fmla="*/ 0 h 44"/>
                <a:gd name="T4" fmla="*/ 1288 w 161"/>
                <a:gd name="T5" fmla="*/ 173 h 44"/>
                <a:gd name="T6" fmla="*/ 648 w 161"/>
                <a:gd name="T7" fmla="*/ 345 h 44"/>
                <a:gd name="T8" fmla="*/ 0 w 161"/>
                <a:gd name="T9" fmla="*/ 173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1" h="44">
                  <a:moveTo>
                    <a:pt x="0" y="22"/>
                  </a:moveTo>
                  <a:lnTo>
                    <a:pt x="81" y="0"/>
                  </a:lnTo>
                  <a:lnTo>
                    <a:pt x="161" y="22"/>
                  </a:lnTo>
                  <a:lnTo>
                    <a:pt x="81" y="44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de-DE" sz="1500">
                <a:solidFill>
                  <a:prstClr val="black"/>
                </a:solidFill>
              </a:endParaRPr>
            </a:p>
          </p:txBody>
        </p:sp>
        <p:sp>
          <p:nvSpPr>
            <p:cNvPr id="59" name="Freeform 622"/>
            <p:cNvSpPr>
              <a:spLocks noEditPoints="1"/>
            </p:cNvSpPr>
            <p:nvPr/>
          </p:nvSpPr>
          <p:spPr bwMode="auto">
            <a:xfrm>
              <a:off x="2857866" y="2562630"/>
              <a:ext cx="231741" cy="284903"/>
            </a:xfrm>
            <a:custGeom>
              <a:avLst/>
              <a:gdLst>
                <a:gd name="T0" fmla="*/ 128 w 292"/>
                <a:gd name="T1" fmla="*/ 324 h 324"/>
                <a:gd name="T2" fmla="*/ 48 w 292"/>
                <a:gd name="T3" fmla="*/ 324 h 324"/>
                <a:gd name="T4" fmla="*/ 0 w 292"/>
                <a:gd name="T5" fmla="*/ 277 h 324"/>
                <a:gd name="T6" fmla="*/ 0 w 292"/>
                <a:gd name="T7" fmla="*/ 193 h 324"/>
                <a:gd name="T8" fmla="*/ 245 w 292"/>
                <a:gd name="T9" fmla="*/ 193 h 324"/>
                <a:gd name="T10" fmla="*/ 292 w 292"/>
                <a:gd name="T11" fmla="*/ 240 h 324"/>
                <a:gd name="T12" fmla="*/ 292 w 292"/>
                <a:gd name="T13" fmla="*/ 324 h 324"/>
                <a:gd name="T14" fmla="*/ 165 w 292"/>
                <a:gd name="T15" fmla="*/ 324 h 324"/>
                <a:gd name="T16" fmla="*/ 128 w 292"/>
                <a:gd name="T17" fmla="*/ 324 h 324"/>
                <a:gd name="T18" fmla="*/ 146 w 292"/>
                <a:gd name="T19" fmla="*/ 169 h 324"/>
                <a:gd name="T20" fmla="*/ 226 w 292"/>
                <a:gd name="T21" fmla="*/ 84 h 324"/>
                <a:gd name="T22" fmla="*/ 146 w 292"/>
                <a:gd name="T23" fmla="*/ 0 h 324"/>
                <a:gd name="T24" fmla="*/ 66 w 292"/>
                <a:gd name="T25" fmla="*/ 84 h 324"/>
                <a:gd name="T26" fmla="*/ 146 w 292"/>
                <a:gd name="T27" fmla="*/ 169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2" h="324">
                  <a:moveTo>
                    <a:pt x="128" y="324"/>
                  </a:moveTo>
                  <a:cubicBezTo>
                    <a:pt x="48" y="324"/>
                    <a:pt x="48" y="324"/>
                    <a:pt x="48" y="324"/>
                  </a:cubicBezTo>
                  <a:cubicBezTo>
                    <a:pt x="21" y="324"/>
                    <a:pt x="0" y="304"/>
                    <a:pt x="0" y="277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245" y="193"/>
                    <a:pt x="245" y="193"/>
                    <a:pt x="245" y="193"/>
                  </a:cubicBezTo>
                  <a:cubicBezTo>
                    <a:pt x="272" y="193"/>
                    <a:pt x="292" y="213"/>
                    <a:pt x="292" y="240"/>
                  </a:cubicBezTo>
                  <a:cubicBezTo>
                    <a:pt x="292" y="324"/>
                    <a:pt x="292" y="324"/>
                    <a:pt x="292" y="324"/>
                  </a:cubicBezTo>
                  <a:cubicBezTo>
                    <a:pt x="165" y="324"/>
                    <a:pt x="165" y="324"/>
                    <a:pt x="165" y="324"/>
                  </a:cubicBezTo>
                  <a:lnTo>
                    <a:pt x="128" y="324"/>
                  </a:lnTo>
                  <a:close/>
                  <a:moveTo>
                    <a:pt x="146" y="169"/>
                  </a:moveTo>
                  <a:cubicBezTo>
                    <a:pt x="203" y="169"/>
                    <a:pt x="226" y="144"/>
                    <a:pt x="226" y="84"/>
                  </a:cubicBezTo>
                  <a:cubicBezTo>
                    <a:pt x="226" y="24"/>
                    <a:pt x="203" y="0"/>
                    <a:pt x="146" y="0"/>
                  </a:cubicBezTo>
                  <a:cubicBezTo>
                    <a:pt x="89" y="0"/>
                    <a:pt x="66" y="24"/>
                    <a:pt x="66" y="84"/>
                  </a:cubicBezTo>
                  <a:cubicBezTo>
                    <a:pt x="66" y="144"/>
                    <a:pt x="89" y="169"/>
                    <a:pt x="146" y="169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70" name="Freeform 466" descr="© INSCALE GmbH, 21.06.2010"/>
          <p:cNvSpPr>
            <a:spLocks noChangeAspect="1"/>
          </p:cNvSpPr>
          <p:nvPr/>
        </p:nvSpPr>
        <p:spPr bwMode="gray">
          <a:xfrm>
            <a:off x="5020844" y="5463547"/>
            <a:ext cx="1677803" cy="525286"/>
          </a:xfrm>
          <a:custGeom>
            <a:avLst/>
            <a:gdLst>
              <a:gd name="T0" fmla="*/ 0 w 161"/>
              <a:gd name="T1" fmla="*/ 173 h 44"/>
              <a:gd name="T2" fmla="*/ 648 w 161"/>
              <a:gd name="T3" fmla="*/ 0 h 44"/>
              <a:gd name="T4" fmla="*/ 1288 w 161"/>
              <a:gd name="T5" fmla="*/ 173 h 44"/>
              <a:gd name="T6" fmla="*/ 648 w 161"/>
              <a:gd name="T7" fmla="*/ 345 h 44"/>
              <a:gd name="T8" fmla="*/ 0 w 161"/>
              <a:gd name="T9" fmla="*/ 173 h 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1" h="44">
                <a:moveTo>
                  <a:pt x="0" y="22"/>
                </a:moveTo>
                <a:lnTo>
                  <a:pt x="81" y="0"/>
                </a:lnTo>
                <a:lnTo>
                  <a:pt x="161" y="22"/>
                </a:lnTo>
                <a:lnTo>
                  <a:pt x="81" y="44"/>
                </a:lnTo>
                <a:lnTo>
                  <a:pt x="0" y="22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 cap="flat" cmpd="sng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21867" tIns="60933" rIns="121867" bIns="60933"/>
          <a:lstStyle/>
          <a:p>
            <a:endParaRPr lang="de-DE" sz="1500">
              <a:solidFill>
                <a:prstClr val="black"/>
              </a:solidFill>
            </a:endParaRPr>
          </a:p>
        </p:txBody>
      </p:sp>
      <p:sp>
        <p:nvSpPr>
          <p:cNvPr id="71" name="Freeform 622"/>
          <p:cNvSpPr>
            <a:spLocks noEditPoints="1"/>
          </p:cNvSpPr>
          <p:nvPr/>
        </p:nvSpPr>
        <p:spPr bwMode="auto">
          <a:xfrm>
            <a:off x="5550918" y="5072631"/>
            <a:ext cx="308828" cy="379772"/>
          </a:xfrm>
          <a:custGeom>
            <a:avLst/>
            <a:gdLst>
              <a:gd name="T0" fmla="*/ 128 w 292"/>
              <a:gd name="T1" fmla="*/ 324 h 324"/>
              <a:gd name="T2" fmla="*/ 48 w 292"/>
              <a:gd name="T3" fmla="*/ 324 h 324"/>
              <a:gd name="T4" fmla="*/ 0 w 292"/>
              <a:gd name="T5" fmla="*/ 277 h 324"/>
              <a:gd name="T6" fmla="*/ 0 w 292"/>
              <a:gd name="T7" fmla="*/ 193 h 324"/>
              <a:gd name="T8" fmla="*/ 245 w 292"/>
              <a:gd name="T9" fmla="*/ 193 h 324"/>
              <a:gd name="T10" fmla="*/ 292 w 292"/>
              <a:gd name="T11" fmla="*/ 240 h 324"/>
              <a:gd name="T12" fmla="*/ 292 w 292"/>
              <a:gd name="T13" fmla="*/ 324 h 324"/>
              <a:gd name="T14" fmla="*/ 165 w 292"/>
              <a:gd name="T15" fmla="*/ 324 h 324"/>
              <a:gd name="T16" fmla="*/ 128 w 292"/>
              <a:gd name="T17" fmla="*/ 324 h 324"/>
              <a:gd name="T18" fmla="*/ 146 w 292"/>
              <a:gd name="T19" fmla="*/ 169 h 324"/>
              <a:gd name="T20" fmla="*/ 226 w 292"/>
              <a:gd name="T21" fmla="*/ 84 h 324"/>
              <a:gd name="T22" fmla="*/ 146 w 292"/>
              <a:gd name="T23" fmla="*/ 0 h 324"/>
              <a:gd name="T24" fmla="*/ 66 w 292"/>
              <a:gd name="T25" fmla="*/ 84 h 324"/>
              <a:gd name="T26" fmla="*/ 146 w 292"/>
              <a:gd name="T27" fmla="*/ 169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92" h="324">
                <a:moveTo>
                  <a:pt x="128" y="324"/>
                </a:moveTo>
                <a:cubicBezTo>
                  <a:pt x="48" y="324"/>
                  <a:pt x="48" y="324"/>
                  <a:pt x="48" y="324"/>
                </a:cubicBezTo>
                <a:cubicBezTo>
                  <a:pt x="21" y="324"/>
                  <a:pt x="0" y="304"/>
                  <a:pt x="0" y="277"/>
                </a:cubicBezTo>
                <a:cubicBezTo>
                  <a:pt x="0" y="193"/>
                  <a:pt x="0" y="193"/>
                  <a:pt x="0" y="193"/>
                </a:cubicBezTo>
                <a:cubicBezTo>
                  <a:pt x="245" y="193"/>
                  <a:pt x="245" y="193"/>
                  <a:pt x="245" y="193"/>
                </a:cubicBezTo>
                <a:cubicBezTo>
                  <a:pt x="272" y="193"/>
                  <a:pt x="292" y="213"/>
                  <a:pt x="292" y="240"/>
                </a:cubicBezTo>
                <a:cubicBezTo>
                  <a:pt x="292" y="324"/>
                  <a:pt x="292" y="324"/>
                  <a:pt x="292" y="324"/>
                </a:cubicBezTo>
                <a:cubicBezTo>
                  <a:pt x="165" y="324"/>
                  <a:pt x="165" y="324"/>
                  <a:pt x="165" y="324"/>
                </a:cubicBezTo>
                <a:lnTo>
                  <a:pt x="128" y="324"/>
                </a:lnTo>
                <a:close/>
                <a:moveTo>
                  <a:pt x="146" y="169"/>
                </a:moveTo>
                <a:cubicBezTo>
                  <a:pt x="203" y="169"/>
                  <a:pt x="226" y="144"/>
                  <a:pt x="226" y="84"/>
                </a:cubicBezTo>
                <a:cubicBezTo>
                  <a:pt x="226" y="24"/>
                  <a:pt x="203" y="0"/>
                  <a:pt x="146" y="0"/>
                </a:cubicBezTo>
                <a:cubicBezTo>
                  <a:pt x="89" y="0"/>
                  <a:pt x="66" y="24"/>
                  <a:pt x="66" y="84"/>
                </a:cubicBezTo>
                <a:cubicBezTo>
                  <a:pt x="66" y="144"/>
                  <a:pt x="89" y="169"/>
                  <a:pt x="146" y="169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121867" tIns="60933" rIns="121867" bIns="60933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75" name="Group 74"/>
          <p:cNvGrpSpPr/>
          <p:nvPr/>
        </p:nvGrpSpPr>
        <p:grpSpPr>
          <a:xfrm>
            <a:off x="7765091" y="5129793"/>
            <a:ext cx="1677803" cy="916201"/>
            <a:chOff x="2542653" y="2543580"/>
            <a:chExt cx="1259008" cy="687330"/>
          </a:xfrm>
          <a:solidFill>
            <a:schemeClr val="accent3">
              <a:lumMod val="50000"/>
            </a:schemeClr>
          </a:solidFill>
        </p:grpSpPr>
        <p:sp>
          <p:nvSpPr>
            <p:cNvPr id="76" name="Freeform 466" descr="© INSCALE GmbH, 21.06.2010"/>
            <p:cNvSpPr>
              <a:spLocks noChangeAspect="1"/>
            </p:cNvSpPr>
            <p:nvPr/>
          </p:nvSpPr>
          <p:spPr bwMode="gray">
            <a:xfrm>
              <a:off x="2542653" y="2836843"/>
              <a:ext cx="1259008" cy="394067"/>
            </a:xfrm>
            <a:custGeom>
              <a:avLst/>
              <a:gdLst>
                <a:gd name="T0" fmla="*/ 0 w 161"/>
                <a:gd name="T1" fmla="*/ 173 h 44"/>
                <a:gd name="T2" fmla="*/ 648 w 161"/>
                <a:gd name="T3" fmla="*/ 0 h 44"/>
                <a:gd name="T4" fmla="*/ 1288 w 161"/>
                <a:gd name="T5" fmla="*/ 173 h 44"/>
                <a:gd name="T6" fmla="*/ 648 w 161"/>
                <a:gd name="T7" fmla="*/ 345 h 44"/>
                <a:gd name="T8" fmla="*/ 0 w 161"/>
                <a:gd name="T9" fmla="*/ 173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1" h="44">
                  <a:moveTo>
                    <a:pt x="0" y="22"/>
                  </a:moveTo>
                  <a:lnTo>
                    <a:pt x="81" y="0"/>
                  </a:lnTo>
                  <a:lnTo>
                    <a:pt x="161" y="22"/>
                  </a:lnTo>
                  <a:lnTo>
                    <a:pt x="81" y="44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de-DE" sz="1500">
                <a:solidFill>
                  <a:prstClr val="black"/>
                </a:solidFill>
              </a:endParaRPr>
            </a:p>
          </p:txBody>
        </p:sp>
        <p:sp>
          <p:nvSpPr>
            <p:cNvPr id="77" name="Freeform 622"/>
            <p:cNvSpPr>
              <a:spLocks noEditPoints="1"/>
            </p:cNvSpPr>
            <p:nvPr/>
          </p:nvSpPr>
          <p:spPr bwMode="auto">
            <a:xfrm>
              <a:off x="2940416" y="2543580"/>
              <a:ext cx="231741" cy="284903"/>
            </a:xfrm>
            <a:custGeom>
              <a:avLst/>
              <a:gdLst>
                <a:gd name="T0" fmla="*/ 128 w 292"/>
                <a:gd name="T1" fmla="*/ 324 h 324"/>
                <a:gd name="T2" fmla="*/ 48 w 292"/>
                <a:gd name="T3" fmla="*/ 324 h 324"/>
                <a:gd name="T4" fmla="*/ 0 w 292"/>
                <a:gd name="T5" fmla="*/ 277 h 324"/>
                <a:gd name="T6" fmla="*/ 0 w 292"/>
                <a:gd name="T7" fmla="*/ 193 h 324"/>
                <a:gd name="T8" fmla="*/ 245 w 292"/>
                <a:gd name="T9" fmla="*/ 193 h 324"/>
                <a:gd name="T10" fmla="*/ 292 w 292"/>
                <a:gd name="T11" fmla="*/ 240 h 324"/>
                <a:gd name="T12" fmla="*/ 292 w 292"/>
                <a:gd name="T13" fmla="*/ 324 h 324"/>
                <a:gd name="T14" fmla="*/ 165 w 292"/>
                <a:gd name="T15" fmla="*/ 324 h 324"/>
                <a:gd name="T16" fmla="*/ 128 w 292"/>
                <a:gd name="T17" fmla="*/ 324 h 324"/>
                <a:gd name="T18" fmla="*/ 146 w 292"/>
                <a:gd name="T19" fmla="*/ 169 h 324"/>
                <a:gd name="T20" fmla="*/ 226 w 292"/>
                <a:gd name="T21" fmla="*/ 84 h 324"/>
                <a:gd name="T22" fmla="*/ 146 w 292"/>
                <a:gd name="T23" fmla="*/ 0 h 324"/>
                <a:gd name="T24" fmla="*/ 66 w 292"/>
                <a:gd name="T25" fmla="*/ 84 h 324"/>
                <a:gd name="T26" fmla="*/ 146 w 292"/>
                <a:gd name="T27" fmla="*/ 169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2" h="324">
                  <a:moveTo>
                    <a:pt x="128" y="324"/>
                  </a:moveTo>
                  <a:cubicBezTo>
                    <a:pt x="48" y="324"/>
                    <a:pt x="48" y="324"/>
                    <a:pt x="48" y="324"/>
                  </a:cubicBezTo>
                  <a:cubicBezTo>
                    <a:pt x="21" y="324"/>
                    <a:pt x="0" y="304"/>
                    <a:pt x="0" y="277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245" y="193"/>
                    <a:pt x="245" y="193"/>
                    <a:pt x="245" y="193"/>
                  </a:cubicBezTo>
                  <a:cubicBezTo>
                    <a:pt x="272" y="193"/>
                    <a:pt x="292" y="213"/>
                    <a:pt x="292" y="240"/>
                  </a:cubicBezTo>
                  <a:cubicBezTo>
                    <a:pt x="292" y="324"/>
                    <a:pt x="292" y="324"/>
                    <a:pt x="292" y="324"/>
                  </a:cubicBezTo>
                  <a:cubicBezTo>
                    <a:pt x="165" y="324"/>
                    <a:pt x="165" y="324"/>
                    <a:pt x="165" y="324"/>
                  </a:cubicBezTo>
                  <a:lnTo>
                    <a:pt x="128" y="324"/>
                  </a:lnTo>
                  <a:close/>
                  <a:moveTo>
                    <a:pt x="146" y="169"/>
                  </a:moveTo>
                  <a:cubicBezTo>
                    <a:pt x="203" y="169"/>
                    <a:pt x="226" y="144"/>
                    <a:pt x="226" y="84"/>
                  </a:cubicBezTo>
                  <a:cubicBezTo>
                    <a:pt x="226" y="24"/>
                    <a:pt x="203" y="0"/>
                    <a:pt x="146" y="0"/>
                  </a:cubicBezTo>
                  <a:cubicBezTo>
                    <a:pt x="89" y="0"/>
                    <a:pt x="66" y="24"/>
                    <a:pt x="66" y="84"/>
                  </a:cubicBezTo>
                  <a:cubicBezTo>
                    <a:pt x="66" y="144"/>
                    <a:pt x="89" y="169"/>
                    <a:pt x="146" y="169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790315" y="5441873"/>
            <a:ext cx="856118" cy="627665"/>
            <a:chOff x="0" y="0"/>
            <a:chExt cx="1420812" cy="1041400"/>
          </a:xfrm>
          <a:solidFill>
            <a:schemeClr val="tx1"/>
          </a:solidFill>
        </p:grpSpPr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0" y="25400"/>
              <a:ext cx="1222375" cy="1016000"/>
            </a:xfrm>
            <a:custGeom>
              <a:avLst/>
              <a:gdLst>
                <a:gd name="T0" fmla="*/ 231 w 325"/>
                <a:gd name="T1" fmla="*/ 97 h 270"/>
                <a:gd name="T2" fmla="*/ 201 w 325"/>
                <a:gd name="T3" fmla="*/ 97 h 270"/>
                <a:gd name="T4" fmla="*/ 174 w 325"/>
                <a:gd name="T5" fmla="*/ 124 h 270"/>
                <a:gd name="T6" fmla="*/ 150 w 325"/>
                <a:gd name="T7" fmla="*/ 134 h 270"/>
                <a:gd name="T8" fmla="*/ 141 w 325"/>
                <a:gd name="T9" fmla="*/ 133 h 270"/>
                <a:gd name="T10" fmla="*/ 127 w 325"/>
                <a:gd name="T11" fmla="*/ 125 h 270"/>
                <a:gd name="T12" fmla="*/ 127 w 325"/>
                <a:gd name="T13" fmla="*/ 124 h 270"/>
                <a:gd name="T14" fmla="*/ 123 w 325"/>
                <a:gd name="T15" fmla="*/ 121 h 270"/>
                <a:gd name="T16" fmla="*/ 120 w 325"/>
                <a:gd name="T17" fmla="*/ 115 h 270"/>
                <a:gd name="T18" fmla="*/ 127 w 325"/>
                <a:gd name="T19" fmla="*/ 77 h 270"/>
                <a:gd name="T20" fmla="*/ 144 w 325"/>
                <a:gd name="T21" fmla="*/ 60 h 270"/>
                <a:gd name="T22" fmla="*/ 93 w 325"/>
                <a:gd name="T23" fmla="*/ 9 h 270"/>
                <a:gd name="T24" fmla="*/ 59 w 325"/>
                <a:gd name="T25" fmla="*/ 9 h 270"/>
                <a:gd name="T26" fmla="*/ 0 w 325"/>
                <a:gd name="T27" fmla="*/ 68 h 270"/>
                <a:gd name="T28" fmla="*/ 83 w 325"/>
                <a:gd name="T29" fmla="*/ 150 h 270"/>
                <a:gd name="T30" fmla="*/ 96 w 325"/>
                <a:gd name="T31" fmla="*/ 137 h 270"/>
                <a:gd name="T32" fmla="*/ 107 w 325"/>
                <a:gd name="T33" fmla="*/ 130 h 270"/>
                <a:gd name="T34" fmla="*/ 117 w 325"/>
                <a:gd name="T35" fmla="*/ 128 h 270"/>
                <a:gd name="T36" fmla="*/ 117 w 325"/>
                <a:gd name="T37" fmla="*/ 128 h 270"/>
                <a:gd name="T38" fmla="*/ 124 w 325"/>
                <a:gd name="T39" fmla="*/ 129 h 270"/>
                <a:gd name="T40" fmla="*/ 138 w 325"/>
                <a:gd name="T41" fmla="*/ 136 h 270"/>
                <a:gd name="T42" fmla="*/ 139 w 325"/>
                <a:gd name="T43" fmla="*/ 137 h 270"/>
                <a:gd name="T44" fmla="*/ 144 w 325"/>
                <a:gd name="T45" fmla="*/ 145 h 270"/>
                <a:gd name="T46" fmla="*/ 150 w 325"/>
                <a:gd name="T47" fmla="*/ 144 h 270"/>
                <a:gd name="T48" fmla="*/ 171 w 325"/>
                <a:gd name="T49" fmla="*/ 153 h 270"/>
                <a:gd name="T50" fmla="*/ 180 w 325"/>
                <a:gd name="T51" fmla="*/ 173 h 270"/>
                <a:gd name="T52" fmla="*/ 192 w 325"/>
                <a:gd name="T53" fmla="*/ 181 h 270"/>
                <a:gd name="T54" fmla="*/ 201 w 325"/>
                <a:gd name="T55" fmla="*/ 205 h 270"/>
                <a:gd name="T56" fmla="*/ 206 w 325"/>
                <a:gd name="T57" fmla="*/ 209 h 270"/>
                <a:gd name="T58" fmla="*/ 210 w 325"/>
                <a:gd name="T59" fmla="*/ 252 h 270"/>
                <a:gd name="T60" fmla="*/ 201 w 325"/>
                <a:gd name="T61" fmla="*/ 263 h 270"/>
                <a:gd name="T62" fmla="*/ 203 w 325"/>
                <a:gd name="T63" fmla="*/ 265 h 270"/>
                <a:gd name="T64" fmla="*/ 216 w 325"/>
                <a:gd name="T65" fmla="*/ 270 h 270"/>
                <a:gd name="T66" fmla="*/ 229 w 325"/>
                <a:gd name="T67" fmla="*/ 265 h 270"/>
                <a:gd name="T68" fmla="*/ 233 w 325"/>
                <a:gd name="T69" fmla="*/ 246 h 270"/>
                <a:gd name="T70" fmla="*/ 236 w 325"/>
                <a:gd name="T71" fmla="*/ 249 h 270"/>
                <a:gd name="T72" fmla="*/ 249 w 325"/>
                <a:gd name="T73" fmla="*/ 254 h 270"/>
                <a:gd name="T74" fmla="*/ 262 w 325"/>
                <a:gd name="T75" fmla="*/ 249 h 270"/>
                <a:gd name="T76" fmla="*/ 266 w 325"/>
                <a:gd name="T77" fmla="*/ 230 h 270"/>
                <a:gd name="T78" fmla="*/ 278 w 325"/>
                <a:gd name="T79" fmla="*/ 234 h 270"/>
                <a:gd name="T80" fmla="*/ 291 w 325"/>
                <a:gd name="T81" fmla="*/ 229 h 270"/>
                <a:gd name="T82" fmla="*/ 295 w 325"/>
                <a:gd name="T83" fmla="*/ 209 h 270"/>
                <a:gd name="T84" fmla="*/ 304 w 325"/>
                <a:gd name="T85" fmla="*/ 212 h 270"/>
                <a:gd name="T86" fmla="*/ 317 w 325"/>
                <a:gd name="T87" fmla="*/ 206 h 270"/>
                <a:gd name="T88" fmla="*/ 317 w 325"/>
                <a:gd name="T89" fmla="*/ 180 h 270"/>
                <a:gd name="T90" fmla="*/ 231 w 325"/>
                <a:gd name="T91" fmla="*/ 97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5" h="270">
                  <a:moveTo>
                    <a:pt x="231" y="97"/>
                  </a:moveTo>
                  <a:cubicBezTo>
                    <a:pt x="201" y="97"/>
                    <a:pt x="201" y="97"/>
                    <a:pt x="201" y="97"/>
                  </a:cubicBezTo>
                  <a:cubicBezTo>
                    <a:pt x="174" y="124"/>
                    <a:pt x="174" y="124"/>
                    <a:pt x="174" y="124"/>
                  </a:cubicBezTo>
                  <a:cubicBezTo>
                    <a:pt x="168" y="131"/>
                    <a:pt x="159" y="134"/>
                    <a:pt x="150" y="134"/>
                  </a:cubicBezTo>
                  <a:cubicBezTo>
                    <a:pt x="147" y="134"/>
                    <a:pt x="144" y="134"/>
                    <a:pt x="141" y="133"/>
                  </a:cubicBezTo>
                  <a:cubicBezTo>
                    <a:pt x="136" y="132"/>
                    <a:pt x="131" y="129"/>
                    <a:pt x="127" y="125"/>
                  </a:cubicBezTo>
                  <a:cubicBezTo>
                    <a:pt x="127" y="125"/>
                    <a:pt x="127" y="125"/>
                    <a:pt x="127" y="124"/>
                  </a:cubicBezTo>
                  <a:cubicBezTo>
                    <a:pt x="125" y="123"/>
                    <a:pt x="124" y="122"/>
                    <a:pt x="123" y="121"/>
                  </a:cubicBezTo>
                  <a:cubicBezTo>
                    <a:pt x="122" y="119"/>
                    <a:pt x="121" y="117"/>
                    <a:pt x="120" y="115"/>
                  </a:cubicBezTo>
                  <a:cubicBezTo>
                    <a:pt x="114" y="103"/>
                    <a:pt x="116" y="87"/>
                    <a:pt x="127" y="77"/>
                  </a:cubicBezTo>
                  <a:cubicBezTo>
                    <a:pt x="144" y="60"/>
                    <a:pt x="144" y="60"/>
                    <a:pt x="144" y="60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84" y="0"/>
                    <a:pt x="68" y="0"/>
                    <a:pt x="59" y="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9" y="134"/>
                    <a:pt x="103" y="131"/>
                    <a:pt x="107" y="130"/>
                  </a:cubicBezTo>
                  <a:cubicBezTo>
                    <a:pt x="110" y="129"/>
                    <a:pt x="113" y="128"/>
                    <a:pt x="117" y="128"/>
                  </a:cubicBezTo>
                  <a:cubicBezTo>
                    <a:pt x="117" y="128"/>
                    <a:pt x="117" y="128"/>
                    <a:pt x="117" y="128"/>
                  </a:cubicBezTo>
                  <a:cubicBezTo>
                    <a:pt x="120" y="128"/>
                    <a:pt x="122" y="128"/>
                    <a:pt x="124" y="129"/>
                  </a:cubicBezTo>
                  <a:cubicBezTo>
                    <a:pt x="129" y="130"/>
                    <a:pt x="134" y="132"/>
                    <a:pt x="138" y="136"/>
                  </a:cubicBezTo>
                  <a:cubicBezTo>
                    <a:pt x="138" y="136"/>
                    <a:pt x="139" y="137"/>
                    <a:pt x="139" y="137"/>
                  </a:cubicBezTo>
                  <a:cubicBezTo>
                    <a:pt x="141" y="139"/>
                    <a:pt x="143" y="142"/>
                    <a:pt x="144" y="145"/>
                  </a:cubicBezTo>
                  <a:cubicBezTo>
                    <a:pt x="146" y="145"/>
                    <a:pt x="148" y="144"/>
                    <a:pt x="150" y="144"/>
                  </a:cubicBezTo>
                  <a:cubicBezTo>
                    <a:pt x="158" y="144"/>
                    <a:pt x="165" y="148"/>
                    <a:pt x="171" y="153"/>
                  </a:cubicBezTo>
                  <a:cubicBezTo>
                    <a:pt x="177" y="159"/>
                    <a:pt x="179" y="166"/>
                    <a:pt x="180" y="173"/>
                  </a:cubicBezTo>
                  <a:cubicBezTo>
                    <a:pt x="185" y="175"/>
                    <a:pt x="189" y="177"/>
                    <a:pt x="192" y="181"/>
                  </a:cubicBezTo>
                  <a:cubicBezTo>
                    <a:pt x="199" y="188"/>
                    <a:pt x="202" y="197"/>
                    <a:pt x="201" y="205"/>
                  </a:cubicBezTo>
                  <a:cubicBezTo>
                    <a:pt x="203" y="206"/>
                    <a:pt x="205" y="208"/>
                    <a:pt x="206" y="209"/>
                  </a:cubicBezTo>
                  <a:cubicBezTo>
                    <a:pt x="219" y="220"/>
                    <a:pt x="221" y="239"/>
                    <a:pt x="210" y="252"/>
                  </a:cubicBezTo>
                  <a:cubicBezTo>
                    <a:pt x="201" y="263"/>
                    <a:pt x="201" y="263"/>
                    <a:pt x="201" y="263"/>
                  </a:cubicBezTo>
                  <a:cubicBezTo>
                    <a:pt x="203" y="265"/>
                    <a:pt x="203" y="265"/>
                    <a:pt x="203" y="265"/>
                  </a:cubicBezTo>
                  <a:cubicBezTo>
                    <a:pt x="207" y="268"/>
                    <a:pt x="211" y="270"/>
                    <a:pt x="216" y="270"/>
                  </a:cubicBezTo>
                  <a:cubicBezTo>
                    <a:pt x="221" y="270"/>
                    <a:pt x="225" y="268"/>
                    <a:pt x="229" y="265"/>
                  </a:cubicBezTo>
                  <a:cubicBezTo>
                    <a:pt x="234" y="260"/>
                    <a:pt x="235" y="252"/>
                    <a:pt x="233" y="246"/>
                  </a:cubicBezTo>
                  <a:cubicBezTo>
                    <a:pt x="236" y="249"/>
                    <a:pt x="236" y="249"/>
                    <a:pt x="236" y="249"/>
                  </a:cubicBezTo>
                  <a:cubicBezTo>
                    <a:pt x="240" y="252"/>
                    <a:pt x="244" y="254"/>
                    <a:pt x="249" y="254"/>
                  </a:cubicBezTo>
                  <a:cubicBezTo>
                    <a:pt x="254" y="254"/>
                    <a:pt x="258" y="252"/>
                    <a:pt x="262" y="249"/>
                  </a:cubicBezTo>
                  <a:cubicBezTo>
                    <a:pt x="267" y="244"/>
                    <a:pt x="268" y="236"/>
                    <a:pt x="266" y="230"/>
                  </a:cubicBezTo>
                  <a:cubicBezTo>
                    <a:pt x="270" y="233"/>
                    <a:pt x="274" y="234"/>
                    <a:pt x="278" y="234"/>
                  </a:cubicBezTo>
                  <a:cubicBezTo>
                    <a:pt x="282" y="234"/>
                    <a:pt x="287" y="232"/>
                    <a:pt x="291" y="229"/>
                  </a:cubicBezTo>
                  <a:cubicBezTo>
                    <a:pt x="296" y="223"/>
                    <a:pt x="297" y="216"/>
                    <a:pt x="295" y="209"/>
                  </a:cubicBezTo>
                  <a:cubicBezTo>
                    <a:pt x="298" y="211"/>
                    <a:pt x="301" y="212"/>
                    <a:pt x="304" y="212"/>
                  </a:cubicBezTo>
                  <a:cubicBezTo>
                    <a:pt x="309" y="212"/>
                    <a:pt x="314" y="210"/>
                    <a:pt x="317" y="206"/>
                  </a:cubicBezTo>
                  <a:cubicBezTo>
                    <a:pt x="325" y="199"/>
                    <a:pt x="325" y="188"/>
                    <a:pt x="317" y="180"/>
                  </a:cubicBezTo>
                  <a:lnTo>
                    <a:pt x="231" y="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293687" y="552450"/>
              <a:ext cx="484188" cy="488950"/>
            </a:xfrm>
            <a:custGeom>
              <a:avLst/>
              <a:gdLst>
                <a:gd name="T0" fmla="*/ 121 w 129"/>
                <a:gd name="T1" fmla="*/ 78 h 130"/>
                <a:gd name="T2" fmla="*/ 109 w 129"/>
                <a:gd name="T3" fmla="*/ 74 h 130"/>
                <a:gd name="T4" fmla="*/ 107 w 129"/>
                <a:gd name="T5" fmla="*/ 74 h 130"/>
                <a:gd name="T6" fmla="*/ 106 w 129"/>
                <a:gd name="T7" fmla="*/ 49 h 130"/>
                <a:gd name="T8" fmla="*/ 93 w 129"/>
                <a:gd name="T9" fmla="*/ 44 h 130"/>
                <a:gd name="T10" fmla="*/ 87 w 129"/>
                <a:gd name="T11" fmla="*/ 45 h 130"/>
                <a:gd name="T12" fmla="*/ 85 w 129"/>
                <a:gd name="T13" fmla="*/ 22 h 130"/>
                <a:gd name="T14" fmla="*/ 72 w 129"/>
                <a:gd name="T15" fmla="*/ 16 h 130"/>
                <a:gd name="T16" fmla="*/ 59 w 129"/>
                <a:gd name="T17" fmla="*/ 22 h 130"/>
                <a:gd name="T18" fmla="*/ 57 w 129"/>
                <a:gd name="T19" fmla="*/ 24 h 130"/>
                <a:gd name="T20" fmla="*/ 52 w 129"/>
                <a:gd name="T21" fmla="*/ 5 h 130"/>
                <a:gd name="T22" fmla="*/ 52 w 129"/>
                <a:gd name="T23" fmla="*/ 5 h 130"/>
                <a:gd name="T24" fmla="*/ 39 w 129"/>
                <a:gd name="T25" fmla="*/ 0 h 130"/>
                <a:gd name="T26" fmla="*/ 35 w 129"/>
                <a:gd name="T27" fmla="*/ 0 h 130"/>
                <a:gd name="T28" fmla="*/ 26 w 129"/>
                <a:gd name="T29" fmla="*/ 5 h 130"/>
                <a:gd name="T30" fmla="*/ 13 w 129"/>
                <a:gd name="T31" fmla="*/ 18 h 130"/>
                <a:gd name="T32" fmla="*/ 9 w 129"/>
                <a:gd name="T33" fmla="*/ 22 h 130"/>
                <a:gd name="T34" fmla="*/ 7 w 129"/>
                <a:gd name="T35" fmla="*/ 25 h 130"/>
                <a:gd name="T36" fmla="*/ 5 w 129"/>
                <a:gd name="T37" fmla="*/ 27 h 130"/>
                <a:gd name="T38" fmla="*/ 7 w 129"/>
                <a:gd name="T39" fmla="*/ 51 h 130"/>
                <a:gd name="T40" fmla="*/ 20 w 129"/>
                <a:gd name="T41" fmla="*/ 56 h 130"/>
                <a:gd name="T42" fmla="*/ 28 w 129"/>
                <a:gd name="T43" fmla="*/ 54 h 130"/>
                <a:gd name="T44" fmla="*/ 31 w 129"/>
                <a:gd name="T45" fmla="*/ 75 h 130"/>
                <a:gd name="T46" fmla="*/ 44 w 129"/>
                <a:gd name="T47" fmla="*/ 81 h 130"/>
                <a:gd name="T48" fmla="*/ 52 w 129"/>
                <a:gd name="T49" fmla="*/ 79 h 130"/>
                <a:gd name="T50" fmla="*/ 55 w 129"/>
                <a:gd name="T51" fmla="*/ 100 h 130"/>
                <a:gd name="T52" fmla="*/ 68 w 129"/>
                <a:gd name="T53" fmla="*/ 105 h 130"/>
                <a:gd name="T54" fmla="*/ 76 w 129"/>
                <a:gd name="T55" fmla="*/ 103 h 130"/>
                <a:gd name="T56" fmla="*/ 81 w 129"/>
                <a:gd name="T57" fmla="*/ 125 h 130"/>
                <a:gd name="T58" fmla="*/ 93 w 129"/>
                <a:gd name="T59" fmla="*/ 130 h 130"/>
                <a:gd name="T60" fmla="*/ 106 w 129"/>
                <a:gd name="T61" fmla="*/ 124 h 130"/>
                <a:gd name="T62" fmla="*/ 107 w 129"/>
                <a:gd name="T63" fmla="*/ 123 h 130"/>
                <a:gd name="T64" fmla="*/ 110 w 129"/>
                <a:gd name="T65" fmla="*/ 119 h 130"/>
                <a:gd name="T66" fmla="*/ 114 w 129"/>
                <a:gd name="T67" fmla="*/ 114 h 130"/>
                <a:gd name="T68" fmla="*/ 123 w 129"/>
                <a:gd name="T69" fmla="*/ 104 h 130"/>
                <a:gd name="T70" fmla="*/ 121 w 129"/>
                <a:gd name="T71" fmla="*/ 7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9" h="130">
                  <a:moveTo>
                    <a:pt x="121" y="78"/>
                  </a:moveTo>
                  <a:cubicBezTo>
                    <a:pt x="117" y="75"/>
                    <a:pt x="113" y="74"/>
                    <a:pt x="109" y="74"/>
                  </a:cubicBezTo>
                  <a:cubicBezTo>
                    <a:pt x="108" y="74"/>
                    <a:pt x="108" y="74"/>
                    <a:pt x="107" y="74"/>
                  </a:cubicBezTo>
                  <a:cubicBezTo>
                    <a:pt x="113" y="67"/>
                    <a:pt x="113" y="56"/>
                    <a:pt x="106" y="49"/>
                  </a:cubicBezTo>
                  <a:cubicBezTo>
                    <a:pt x="102" y="46"/>
                    <a:pt x="98" y="44"/>
                    <a:pt x="93" y="44"/>
                  </a:cubicBezTo>
                  <a:cubicBezTo>
                    <a:pt x="91" y="44"/>
                    <a:pt x="89" y="44"/>
                    <a:pt x="87" y="45"/>
                  </a:cubicBezTo>
                  <a:cubicBezTo>
                    <a:pt x="92" y="38"/>
                    <a:pt x="91" y="28"/>
                    <a:pt x="85" y="22"/>
                  </a:cubicBezTo>
                  <a:cubicBezTo>
                    <a:pt x="81" y="18"/>
                    <a:pt x="76" y="16"/>
                    <a:pt x="72" y="16"/>
                  </a:cubicBezTo>
                  <a:cubicBezTo>
                    <a:pt x="67" y="16"/>
                    <a:pt x="62" y="18"/>
                    <a:pt x="59" y="22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9" y="17"/>
                    <a:pt x="57" y="10"/>
                    <a:pt x="52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48" y="2"/>
                    <a:pt x="44" y="0"/>
                    <a:pt x="39" y="0"/>
                  </a:cubicBezTo>
                  <a:cubicBezTo>
                    <a:pt x="38" y="0"/>
                    <a:pt x="36" y="0"/>
                    <a:pt x="35" y="0"/>
                  </a:cubicBezTo>
                  <a:cubicBezTo>
                    <a:pt x="32" y="1"/>
                    <a:pt x="29" y="3"/>
                    <a:pt x="26" y="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5"/>
                    <a:pt x="5" y="26"/>
                    <a:pt x="5" y="27"/>
                  </a:cubicBezTo>
                  <a:cubicBezTo>
                    <a:pt x="0" y="34"/>
                    <a:pt x="0" y="44"/>
                    <a:pt x="7" y="51"/>
                  </a:cubicBezTo>
                  <a:cubicBezTo>
                    <a:pt x="10" y="54"/>
                    <a:pt x="15" y="56"/>
                    <a:pt x="20" y="56"/>
                  </a:cubicBezTo>
                  <a:cubicBezTo>
                    <a:pt x="22" y="56"/>
                    <a:pt x="25" y="56"/>
                    <a:pt x="28" y="54"/>
                  </a:cubicBezTo>
                  <a:cubicBezTo>
                    <a:pt x="24" y="61"/>
                    <a:pt x="25" y="70"/>
                    <a:pt x="31" y="75"/>
                  </a:cubicBezTo>
                  <a:cubicBezTo>
                    <a:pt x="35" y="79"/>
                    <a:pt x="39" y="81"/>
                    <a:pt x="44" y="81"/>
                  </a:cubicBezTo>
                  <a:cubicBezTo>
                    <a:pt x="47" y="81"/>
                    <a:pt x="50" y="80"/>
                    <a:pt x="52" y="79"/>
                  </a:cubicBezTo>
                  <a:cubicBezTo>
                    <a:pt x="49" y="86"/>
                    <a:pt x="50" y="94"/>
                    <a:pt x="55" y="100"/>
                  </a:cubicBezTo>
                  <a:cubicBezTo>
                    <a:pt x="59" y="103"/>
                    <a:pt x="64" y="105"/>
                    <a:pt x="68" y="105"/>
                  </a:cubicBezTo>
                  <a:cubicBezTo>
                    <a:pt x="71" y="105"/>
                    <a:pt x="74" y="104"/>
                    <a:pt x="76" y="103"/>
                  </a:cubicBezTo>
                  <a:cubicBezTo>
                    <a:pt x="73" y="111"/>
                    <a:pt x="75" y="120"/>
                    <a:pt x="81" y="125"/>
                  </a:cubicBezTo>
                  <a:cubicBezTo>
                    <a:pt x="85" y="128"/>
                    <a:pt x="89" y="130"/>
                    <a:pt x="93" y="130"/>
                  </a:cubicBezTo>
                  <a:cubicBezTo>
                    <a:pt x="98" y="130"/>
                    <a:pt x="103" y="127"/>
                    <a:pt x="106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10" y="119"/>
                    <a:pt x="110" y="119"/>
                    <a:pt x="110" y="119"/>
                  </a:cubicBezTo>
                  <a:cubicBezTo>
                    <a:pt x="114" y="114"/>
                    <a:pt x="114" y="114"/>
                    <a:pt x="114" y="11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9" y="96"/>
                    <a:pt x="128" y="85"/>
                    <a:pt x="121" y="7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83" name="Freeform 82"/>
            <p:cNvSpPr>
              <a:spLocks/>
            </p:cNvSpPr>
            <p:nvPr/>
          </p:nvSpPr>
          <p:spPr bwMode="auto">
            <a:xfrm>
              <a:off x="481012" y="0"/>
              <a:ext cx="939800" cy="596900"/>
            </a:xfrm>
            <a:custGeom>
              <a:avLst/>
              <a:gdLst>
                <a:gd name="T0" fmla="*/ 241 w 250"/>
                <a:gd name="T1" fmla="*/ 59 h 159"/>
                <a:gd name="T2" fmla="*/ 182 w 250"/>
                <a:gd name="T3" fmla="*/ 0 h 159"/>
                <a:gd name="T4" fmla="*/ 143 w 250"/>
                <a:gd name="T5" fmla="*/ 39 h 159"/>
                <a:gd name="T6" fmla="*/ 138 w 250"/>
                <a:gd name="T7" fmla="*/ 44 h 159"/>
                <a:gd name="T8" fmla="*/ 133 w 250"/>
                <a:gd name="T9" fmla="*/ 50 h 159"/>
                <a:gd name="T10" fmla="*/ 131 w 250"/>
                <a:gd name="T11" fmla="*/ 49 h 159"/>
                <a:gd name="T12" fmla="*/ 63 w 250"/>
                <a:gd name="T13" fmla="*/ 49 h 159"/>
                <a:gd name="T14" fmla="*/ 62 w 250"/>
                <a:gd name="T15" fmla="*/ 49 h 159"/>
                <a:gd name="T16" fmla="*/ 62 w 250"/>
                <a:gd name="T17" fmla="*/ 49 h 159"/>
                <a:gd name="T18" fmla="*/ 59 w 250"/>
                <a:gd name="T19" fmla="*/ 49 h 159"/>
                <a:gd name="T20" fmla="*/ 44 w 250"/>
                <a:gd name="T21" fmla="*/ 56 h 159"/>
                <a:gd name="T22" fmla="*/ 24 w 250"/>
                <a:gd name="T23" fmla="*/ 75 h 159"/>
                <a:gd name="T24" fmla="*/ 7 w 250"/>
                <a:gd name="T25" fmla="*/ 93 h 159"/>
                <a:gd name="T26" fmla="*/ 1 w 250"/>
                <a:gd name="T27" fmla="*/ 113 h 159"/>
                <a:gd name="T28" fmla="*/ 4 w 250"/>
                <a:gd name="T29" fmla="*/ 119 h 159"/>
                <a:gd name="T30" fmla="*/ 7 w 250"/>
                <a:gd name="T31" fmla="*/ 123 h 159"/>
                <a:gd name="T32" fmla="*/ 8 w 250"/>
                <a:gd name="T33" fmla="*/ 123 h 159"/>
                <a:gd name="T34" fmla="*/ 22 w 250"/>
                <a:gd name="T35" fmla="*/ 129 h 159"/>
                <a:gd name="T36" fmla="*/ 24 w 250"/>
                <a:gd name="T37" fmla="*/ 129 h 159"/>
                <a:gd name="T38" fmla="*/ 37 w 250"/>
                <a:gd name="T39" fmla="*/ 123 h 159"/>
                <a:gd name="T40" fmla="*/ 68 w 250"/>
                <a:gd name="T41" fmla="*/ 92 h 159"/>
                <a:gd name="T42" fmla="*/ 90 w 250"/>
                <a:gd name="T43" fmla="*/ 92 h 159"/>
                <a:gd name="T44" fmla="*/ 99 w 250"/>
                <a:gd name="T45" fmla="*/ 92 h 159"/>
                <a:gd name="T46" fmla="*/ 107 w 250"/>
                <a:gd name="T47" fmla="*/ 92 h 159"/>
                <a:gd name="T48" fmla="*/ 114 w 250"/>
                <a:gd name="T49" fmla="*/ 98 h 159"/>
                <a:gd name="T50" fmla="*/ 120 w 250"/>
                <a:gd name="T51" fmla="*/ 104 h 159"/>
                <a:gd name="T52" fmla="*/ 122 w 250"/>
                <a:gd name="T53" fmla="*/ 106 h 159"/>
                <a:gd name="T54" fmla="*/ 175 w 250"/>
                <a:gd name="T55" fmla="*/ 159 h 159"/>
                <a:gd name="T56" fmla="*/ 176 w 250"/>
                <a:gd name="T57" fmla="*/ 158 h 159"/>
                <a:gd name="T58" fmla="*/ 241 w 250"/>
                <a:gd name="T59" fmla="*/ 93 h 159"/>
                <a:gd name="T60" fmla="*/ 241 w 250"/>
                <a:gd name="T61" fmla="*/ 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0" h="159">
                  <a:moveTo>
                    <a:pt x="241" y="59"/>
                  </a:moveTo>
                  <a:cubicBezTo>
                    <a:pt x="182" y="0"/>
                    <a:pt x="182" y="0"/>
                    <a:pt x="182" y="0"/>
                  </a:cubicBezTo>
                  <a:cubicBezTo>
                    <a:pt x="143" y="39"/>
                    <a:pt x="143" y="39"/>
                    <a:pt x="143" y="39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2" y="49"/>
                    <a:pt x="132" y="49"/>
                    <a:pt x="131" y="49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4" y="49"/>
                    <a:pt x="48" y="52"/>
                    <a:pt x="44" y="56"/>
                  </a:cubicBezTo>
                  <a:cubicBezTo>
                    <a:pt x="24" y="75"/>
                    <a:pt x="24" y="75"/>
                    <a:pt x="24" y="75"/>
                  </a:cubicBezTo>
                  <a:cubicBezTo>
                    <a:pt x="7" y="93"/>
                    <a:pt x="7" y="93"/>
                    <a:pt x="7" y="93"/>
                  </a:cubicBezTo>
                  <a:cubicBezTo>
                    <a:pt x="2" y="98"/>
                    <a:pt x="0" y="106"/>
                    <a:pt x="1" y="113"/>
                  </a:cubicBezTo>
                  <a:cubicBezTo>
                    <a:pt x="2" y="115"/>
                    <a:pt x="3" y="117"/>
                    <a:pt x="4" y="119"/>
                  </a:cubicBezTo>
                  <a:cubicBezTo>
                    <a:pt x="5" y="120"/>
                    <a:pt x="6" y="122"/>
                    <a:pt x="7" y="123"/>
                  </a:cubicBezTo>
                  <a:cubicBezTo>
                    <a:pt x="7" y="123"/>
                    <a:pt x="8" y="123"/>
                    <a:pt x="8" y="123"/>
                  </a:cubicBezTo>
                  <a:cubicBezTo>
                    <a:pt x="12" y="127"/>
                    <a:pt x="17" y="129"/>
                    <a:pt x="22" y="129"/>
                  </a:cubicBezTo>
                  <a:cubicBezTo>
                    <a:pt x="23" y="129"/>
                    <a:pt x="24" y="129"/>
                    <a:pt x="24" y="129"/>
                  </a:cubicBezTo>
                  <a:cubicBezTo>
                    <a:pt x="29" y="128"/>
                    <a:pt x="34" y="127"/>
                    <a:pt x="37" y="123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90" y="92"/>
                    <a:pt x="90" y="92"/>
                    <a:pt x="90" y="92"/>
                  </a:cubicBezTo>
                  <a:cubicBezTo>
                    <a:pt x="99" y="92"/>
                    <a:pt x="99" y="92"/>
                    <a:pt x="99" y="92"/>
                  </a:cubicBezTo>
                  <a:cubicBezTo>
                    <a:pt x="107" y="92"/>
                    <a:pt x="107" y="92"/>
                    <a:pt x="107" y="92"/>
                  </a:cubicBezTo>
                  <a:cubicBezTo>
                    <a:pt x="114" y="98"/>
                    <a:pt x="114" y="98"/>
                    <a:pt x="114" y="98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2" y="106"/>
                    <a:pt x="122" y="106"/>
                    <a:pt x="122" y="106"/>
                  </a:cubicBezTo>
                  <a:cubicBezTo>
                    <a:pt x="175" y="159"/>
                    <a:pt x="175" y="159"/>
                    <a:pt x="175" y="159"/>
                  </a:cubicBezTo>
                  <a:cubicBezTo>
                    <a:pt x="176" y="158"/>
                    <a:pt x="176" y="158"/>
                    <a:pt x="176" y="158"/>
                  </a:cubicBezTo>
                  <a:cubicBezTo>
                    <a:pt x="241" y="93"/>
                    <a:pt x="241" y="93"/>
                    <a:pt x="241" y="93"/>
                  </a:cubicBezTo>
                  <a:cubicBezTo>
                    <a:pt x="250" y="83"/>
                    <a:pt x="250" y="68"/>
                    <a:pt x="241" y="5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1004977" y="2688716"/>
            <a:ext cx="474699" cy="580002"/>
            <a:chOff x="0" y="0"/>
            <a:chExt cx="1065213" cy="1492251"/>
          </a:xfrm>
        </p:grpSpPr>
        <p:sp>
          <p:nvSpPr>
            <p:cNvPr id="89" name="Freeform 88"/>
            <p:cNvSpPr>
              <a:spLocks noEditPoints="1"/>
            </p:cNvSpPr>
            <p:nvPr/>
          </p:nvSpPr>
          <p:spPr bwMode="auto">
            <a:xfrm>
              <a:off x="0" y="0"/>
              <a:ext cx="1065213" cy="1492251"/>
            </a:xfrm>
            <a:custGeom>
              <a:avLst/>
              <a:gdLst>
                <a:gd name="T0" fmla="*/ 174 w 284"/>
                <a:gd name="T1" fmla="*/ 340 h 398"/>
                <a:gd name="T2" fmla="*/ 158 w 284"/>
                <a:gd name="T3" fmla="*/ 320 h 398"/>
                <a:gd name="T4" fmla="*/ 158 w 284"/>
                <a:gd name="T5" fmla="*/ 301 h 398"/>
                <a:gd name="T6" fmla="*/ 174 w 284"/>
                <a:gd name="T7" fmla="*/ 281 h 398"/>
                <a:gd name="T8" fmla="*/ 158 w 284"/>
                <a:gd name="T9" fmla="*/ 301 h 398"/>
                <a:gd name="T10" fmla="*/ 174 w 284"/>
                <a:gd name="T11" fmla="*/ 261 h 398"/>
                <a:gd name="T12" fmla="*/ 158 w 284"/>
                <a:gd name="T13" fmla="*/ 241 h 398"/>
                <a:gd name="T14" fmla="*/ 158 w 284"/>
                <a:gd name="T15" fmla="*/ 143 h 398"/>
                <a:gd name="T16" fmla="*/ 174 w 284"/>
                <a:gd name="T17" fmla="*/ 123 h 398"/>
                <a:gd name="T18" fmla="*/ 158 w 284"/>
                <a:gd name="T19" fmla="*/ 143 h 398"/>
                <a:gd name="T20" fmla="*/ 174 w 284"/>
                <a:gd name="T21" fmla="*/ 222 h 398"/>
                <a:gd name="T22" fmla="*/ 158 w 284"/>
                <a:gd name="T23" fmla="*/ 202 h 398"/>
                <a:gd name="T24" fmla="*/ 158 w 284"/>
                <a:gd name="T25" fmla="*/ 182 h 398"/>
                <a:gd name="T26" fmla="*/ 174 w 284"/>
                <a:gd name="T27" fmla="*/ 162 h 398"/>
                <a:gd name="T28" fmla="*/ 158 w 284"/>
                <a:gd name="T29" fmla="*/ 182 h 398"/>
                <a:gd name="T30" fmla="*/ 265 w 284"/>
                <a:gd name="T31" fmla="*/ 4 h 398"/>
                <a:gd name="T32" fmla="*/ 135 w 284"/>
                <a:gd name="T33" fmla="*/ 70 h 398"/>
                <a:gd name="T34" fmla="*/ 125 w 284"/>
                <a:gd name="T35" fmla="*/ 0 h 398"/>
                <a:gd name="T36" fmla="*/ 0 w 284"/>
                <a:gd name="T37" fmla="*/ 70 h 398"/>
                <a:gd name="T38" fmla="*/ 0 w 284"/>
                <a:gd name="T39" fmla="*/ 374 h 398"/>
                <a:gd name="T40" fmla="*/ 21 w 284"/>
                <a:gd name="T41" fmla="*/ 398 h 398"/>
                <a:gd name="T42" fmla="*/ 284 w 284"/>
                <a:gd name="T43" fmla="*/ 318 h 398"/>
                <a:gd name="T44" fmla="*/ 275 w 284"/>
                <a:gd name="T45" fmla="*/ 0 h 398"/>
                <a:gd name="T46" fmla="*/ 111 w 284"/>
                <a:gd name="T47" fmla="*/ 34 h 398"/>
                <a:gd name="T48" fmla="*/ 24 w 284"/>
                <a:gd name="T49" fmla="*/ 354 h 398"/>
                <a:gd name="T50" fmla="*/ 260 w 284"/>
                <a:gd name="T51" fmla="*/ 306 h 398"/>
                <a:gd name="T52" fmla="*/ 174 w 284"/>
                <a:gd name="T53" fmla="*/ 360 h 398"/>
                <a:gd name="T54" fmla="*/ 158 w 284"/>
                <a:gd name="T55" fmla="*/ 374 h 398"/>
                <a:gd name="T56" fmla="*/ 135 w 284"/>
                <a:gd name="T57" fmla="*/ 318 h 398"/>
                <a:gd name="T58" fmla="*/ 158 w 284"/>
                <a:gd name="T59" fmla="*/ 95 h 398"/>
                <a:gd name="T60" fmla="*/ 174 w 284"/>
                <a:gd name="T61" fmla="*/ 103 h 398"/>
                <a:gd name="T62" fmla="*/ 174 w 284"/>
                <a:gd name="T63" fmla="*/ 95 h 398"/>
                <a:gd name="T64" fmla="*/ 260 w 284"/>
                <a:gd name="T65" fmla="*/ 306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4" h="398">
                  <a:moveTo>
                    <a:pt x="158" y="340"/>
                  </a:moveTo>
                  <a:cubicBezTo>
                    <a:pt x="174" y="340"/>
                    <a:pt x="174" y="340"/>
                    <a:pt x="174" y="340"/>
                  </a:cubicBezTo>
                  <a:cubicBezTo>
                    <a:pt x="174" y="320"/>
                    <a:pt x="174" y="320"/>
                    <a:pt x="174" y="320"/>
                  </a:cubicBezTo>
                  <a:cubicBezTo>
                    <a:pt x="158" y="320"/>
                    <a:pt x="158" y="320"/>
                    <a:pt x="158" y="320"/>
                  </a:cubicBezTo>
                  <a:lnTo>
                    <a:pt x="158" y="340"/>
                  </a:lnTo>
                  <a:close/>
                  <a:moveTo>
                    <a:pt x="158" y="301"/>
                  </a:moveTo>
                  <a:cubicBezTo>
                    <a:pt x="174" y="301"/>
                    <a:pt x="174" y="301"/>
                    <a:pt x="174" y="301"/>
                  </a:cubicBezTo>
                  <a:cubicBezTo>
                    <a:pt x="174" y="281"/>
                    <a:pt x="174" y="281"/>
                    <a:pt x="174" y="281"/>
                  </a:cubicBezTo>
                  <a:cubicBezTo>
                    <a:pt x="158" y="281"/>
                    <a:pt x="158" y="281"/>
                    <a:pt x="158" y="281"/>
                  </a:cubicBezTo>
                  <a:lnTo>
                    <a:pt x="158" y="301"/>
                  </a:lnTo>
                  <a:close/>
                  <a:moveTo>
                    <a:pt x="158" y="261"/>
                  </a:moveTo>
                  <a:cubicBezTo>
                    <a:pt x="174" y="261"/>
                    <a:pt x="174" y="261"/>
                    <a:pt x="174" y="261"/>
                  </a:cubicBezTo>
                  <a:cubicBezTo>
                    <a:pt x="174" y="241"/>
                    <a:pt x="174" y="241"/>
                    <a:pt x="174" y="241"/>
                  </a:cubicBezTo>
                  <a:cubicBezTo>
                    <a:pt x="158" y="241"/>
                    <a:pt x="158" y="241"/>
                    <a:pt x="158" y="241"/>
                  </a:cubicBezTo>
                  <a:lnTo>
                    <a:pt x="158" y="261"/>
                  </a:lnTo>
                  <a:close/>
                  <a:moveTo>
                    <a:pt x="158" y="143"/>
                  </a:moveTo>
                  <a:cubicBezTo>
                    <a:pt x="174" y="143"/>
                    <a:pt x="174" y="143"/>
                    <a:pt x="174" y="143"/>
                  </a:cubicBezTo>
                  <a:cubicBezTo>
                    <a:pt x="174" y="123"/>
                    <a:pt x="174" y="123"/>
                    <a:pt x="174" y="123"/>
                  </a:cubicBezTo>
                  <a:cubicBezTo>
                    <a:pt x="158" y="123"/>
                    <a:pt x="158" y="123"/>
                    <a:pt x="158" y="123"/>
                  </a:cubicBezTo>
                  <a:lnTo>
                    <a:pt x="158" y="143"/>
                  </a:lnTo>
                  <a:close/>
                  <a:moveTo>
                    <a:pt x="158" y="222"/>
                  </a:moveTo>
                  <a:cubicBezTo>
                    <a:pt x="174" y="222"/>
                    <a:pt x="174" y="222"/>
                    <a:pt x="174" y="222"/>
                  </a:cubicBezTo>
                  <a:cubicBezTo>
                    <a:pt x="174" y="202"/>
                    <a:pt x="174" y="202"/>
                    <a:pt x="174" y="202"/>
                  </a:cubicBezTo>
                  <a:cubicBezTo>
                    <a:pt x="158" y="202"/>
                    <a:pt x="158" y="202"/>
                    <a:pt x="158" y="202"/>
                  </a:cubicBezTo>
                  <a:lnTo>
                    <a:pt x="158" y="222"/>
                  </a:lnTo>
                  <a:close/>
                  <a:moveTo>
                    <a:pt x="158" y="182"/>
                  </a:moveTo>
                  <a:cubicBezTo>
                    <a:pt x="174" y="182"/>
                    <a:pt x="174" y="182"/>
                    <a:pt x="174" y="182"/>
                  </a:cubicBezTo>
                  <a:cubicBezTo>
                    <a:pt x="174" y="162"/>
                    <a:pt x="174" y="162"/>
                    <a:pt x="174" y="162"/>
                  </a:cubicBezTo>
                  <a:cubicBezTo>
                    <a:pt x="158" y="162"/>
                    <a:pt x="158" y="162"/>
                    <a:pt x="158" y="162"/>
                  </a:cubicBezTo>
                  <a:lnTo>
                    <a:pt x="158" y="182"/>
                  </a:lnTo>
                  <a:close/>
                  <a:moveTo>
                    <a:pt x="275" y="0"/>
                  </a:moveTo>
                  <a:cubicBezTo>
                    <a:pt x="272" y="0"/>
                    <a:pt x="268" y="2"/>
                    <a:pt x="265" y="4"/>
                  </a:cubicBezTo>
                  <a:cubicBezTo>
                    <a:pt x="168" y="70"/>
                    <a:pt x="168" y="70"/>
                    <a:pt x="168" y="70"/>
                  </a:cubicBezTo>
                  <a:cubicBezTo>
                    <a:pt x="135" y="70"/>
                    <a:pt x="135" y="70"/>
                    <a:pt x="135" y="70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5" y="5"/>
                    <a:pt x="131" y="0"/>
                    <a:pt x="125" y="0"/>
                  </a:cubicBezTo>
                  <a:cubicBezTo>
                    <a:pt x="123" y="0"/>
                    <a:pt x="119" y="2"/>
                    <a:pt x="116" y="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373"/>
                    <a:pt x="0" y="374"/>
                    <a:pt x="0" y="374"/>
                  </a:cubicBezTo>
                  <a:cubicBezTo>
                    <a:pt x="0" y="375"/>
                    <a:pt x="0" y="376"/>
                    <a:pt x="0" y="376"/>
                  </a:cubicBezTo>
                  <a:cubicBezTo>
                    <a:pt x="1" y="388"/>
                    <a:pt x="10" y="397"/>
                    <a:pt x="21" y="398"/>
                  </a:cubicBezTo>
                  <a:cubicBezTo>
                    <a:pt x="168" y="398"/>
                    <a:pt x="168" y="398"/>
                    <a:pt x="168" y="398"/>
                  </a:cubicBezTo>
                  <a:cubicBezTo>
                    <a:pt x="284" y="318"/>
                    <a:pt x="284" y="318"/>
                    <a:pt x="284" y="318"/>
                  </a:cubicBezTo>
                  <a:cubicBezTo>
                    <a:pt x="284" y="14"/>
                    <a:pt x="284" y="14"/>
                    <a:pt x="284" y="14"/>
                  </a:cubicBezTo>
                  <a:cubicBezTo>
                    <a:pt x="284" y="5"/>
                    <a:pt x="281" y="0"/>
                    <a:pt x="275" y="0"/>
                  </a:cubicBezTo>
                  <a:close/>
                  <a:moveTo>
                    <a:pt x="24" y="85"/>
                  </a:moveTo>
                  <a:cubicBezTo>
                    <a:pt x="111" y="34"/>
                    <a:pt x="111" y="34"/>
                    <a:pt x="111" y="34"/>
                  </a:cubicBezTo>
                  <a:cubicBezTo>
                    <a:pt x="111" y="303"/>
                    <a:pt x="111" y="303"/>
                    <a:pt x="111" y="303"/>
                  </a:cubicBezTo>
                  <a:cubicBezTo>
                    <a:pt x="24" y="354"/>
                    <a:pt x="24" y="354"/>
                    <a:pt x="24" y="354"/>
                  </a:cubicBezTo>
                  <a:lnTo>
                    <a:pt x="24" y="85"/>
                  </a:lnTo>
                  <a:close/>
                  <a:moveTo>
                    <a:pt x="260" y="306"/>
                  </a:moveTo>
                  <a:cubicBezTo>
                    <a:pt x="174" y="365"/>
                    <a:pt x="174" y="365"/>
                    <a:pt x="174" y="365"/>
                  </a:cubicBezTo>
                  <a:cubicBezTo>
                    <a:pt x="174" y="360"/>
                    <a:pt x="174" y="360"/>
                    <a:pt x="174" y="360"/>
                  </a:cubicBezTo>
                  <a:cubicBezTo>
                    <a:pt x="158" y="360"/>
                    <a:pt x="158" y="360"/>
                    <a:pt x="158" y="360"/>
                  </a:cubicBezTo>
                  <a:cubicBezTo>
                    <a:pt x="158" y="374"/>
                    <a:pt x="158" y="374"/>
                    <a:pt x="158" y="374"/>
                  </a:cubicBezTo>
                  <a:cubicBezTo>
                    <a:pt x="35" y="374"/>
                    <a:pt x="35" y="374"/>
                    <a:pt x="35" y="374"/>
                  </a:cubicBezTo>
                  <a:cubicBezTo>
                    <a:pt x="135" y="318"/>
                    <a:pt x="135" y="318"/>
                    <a:pt x="135" y="318"/>
                  </a:cubicBezTo>
                  <a:cubicBezTo>
                    <a:pt x="135" y="95"/>
                    <a:pt x="135" y="95"/>
                    <a:pt x="135" y="95"/>
                  </a:cubicBezTo>
                  <a:cubicBezTo>
                    <a:pt x="158" y="95"/>
                    <a:pt x="158" y="95"/>
                    <a:pt x="158" y="95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74" y="103"/>
                    <a:pt x="174" y="103"/>
                    <a:pt x="174" y="103"/>
                  </a:cubicBezTo>
                  <a:cubicBezTo>
                    <a:pt x="174" y="95"/>
                    <a:pt x="174" y="95"/>
                    <a:pt x="174" y="95"/>
                  </a:cubicBezTo>
                  <a:cubicBezTo>
                    <a:pt x="174" y="95"/>
                    <a:pt x="174" y="95"/>
                    <a:pt x="174" y="95"/>
                  </a:cubicBezTo>
                  <a:cubicBezTo>
                    <a:pt x="260" y="37"/>
                    <a:pt x="260" y="37"/>
                    <a:pt x="260" y="37"/>
                  </a:cubicBezTo>
                  <a:lnTo>
                    <a:pt x="260" y="306"/>
                  </a:lnTo>
                  <a:close/>
                </a:path>
              </a:pathLst>
            </a:custGeom>
            <a:solidFill>
              <a:srgbClr val="009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0" name="Freeform 89"/>
            <p:cNvSpPr>
              <a:spLocks/>
            </p:cNvSpPr>
            <p:nvPr/>
          </p:nvSpPr>
          <p:spPr bwMode="auto">
            <a:xfrm>
              <a:off x="134937" y="355600"/>
              <a:ext cx="228600" cy="252413"/>
            </a:xfrm>
            <a:custGeom>
              <a:avLst/>
              <a:gdLst>
                <a:gd name="T0" fmla="*/ 60 w 61"/>
                <a:gd name="T1" fmla="*/ 19 h 67"/>
                <a:gd name="T2" fmla="*/ 46 w 61"/>
                <a:gd name="T3" fmla="*/ 1 h 67"/>
                <a:gd name="T4" fmla="*/ 43 w 61"/>
                <a:gd name="T5" fmla="*/ 3 h 67"/>
                <a:gd name="T6" fmla="*/ 37 w 61"/>
                <a:gd name="T7" fmla="*/ 23 h 67"/>
                <a:gd name="T8" fmla="*/ 22 w 61"/>
                <a:gd name="T9" fmla="*/ 1 h 67"/>
                <a:gd name="T10" fmla="*/ 19 w 61"/>
                <a:gd name="T11" fmla="*/ 3 h 67"/>
                <a:gd name="T12" fmla="*/ 1 w 61"/>
                <a:gd name="T13" fmla="*/ 63 h 67"/>
                <a:gd name="T14" fmla="*/ 2 w 61"/>
                <a:gd name="T15" fmla="*/ 66 h 67"/>
                <a:gd name="T16" fmla="*/ 59 w 61"/>
                <a:gd name="T17" fmla="*/ 24 h 67"/>
                <a:gd name="T18" fmla="*/ 60 w 61"/>
                <a:gd name="T19" fmla="*/ 1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67">
                  <a:moveTo>
                    <a:pt x="60" y="19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5" y="0"/>
                    <a:pt x="44" y="1"/>
                    <a:pt x="43" y="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0"/>
                    <a:pt x="19" y="1"/>
                    <a:pt x="19" y="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0" y="66"/>
                    <a:pt x="1" y="67"/>
                    <a:pt x="2" y="66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61" y="23"/>
                    <a:pt x="61" y="21"/>
                    <a:pt x="60" y="19"/>
                  </a:cubicBezTo>
                  <a:close/>
                </a:path>
              </a:pathLst>
            </a:custGeom>
            <a:solidFill>
              <a:srgbClr val="009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1" name="Freeform 90"/>
            <p:cNvSpPr>
              <a:spLocks/>
            </p:cNvSpPr>
            <p:nvPr/>
          </p:nvSpPr>
          <p:spPr bwMode="auto">
            <a:xfrm>
              <a:off x="134937" y="611188"/>
              <a:ext cx="233363" cy="255588"/>
            </a:xfrm>
            <a:custGeom>
              <a:avLst/>
              <a:gdLst>
                <a:gd name="T0" fmla="*/ 147 w 147"/>
                <a:gd name="T1" fmla="*/ 54 h 161"/>
                <a:gd name="T2" fmla="*/ 147 w 147"/>
                <a:gd name="T3" fmla="*/ 0 h 161"/>
                <a:gd name="T4" fmla="*/ 0 w 147"/>
                <a:gd name="T5" fmla="*/ 109 h 161"/>
                <a:gd name="T6" fmla="*/ 0 w 147"/>
                <a:gd name="T7" fmla="*/ 161 h 161"/>
                <a:gd name="T8" fmla="*/ 147 w 147"/>
                <a:gd name="T9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61">
                  <a:moveTo>
                    <a:pt x="147" y="54"/>
                  </a:moveTo>
                  <a:lnTo>
                    <a:pt x="147" y="0"/>
                  </a:lnTo>
                  <a:lnTo>
                    <a:pt x="0" y="109"/>
                  </a:lnTo>
                  <a:lnTo>
                    <a:pt x="0" y="161"/>
                  </a:lnTo>
                  <a:lnTo>
                    <a:pt x="147" y="54"/>
                  </a:lnTo>
                  <a:close/>
                </a:path>
              </a:pathLst>
            </a:custGeom>
            <a:solidFill>
              <a:srgbClr val="009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134937" y="784226"/>
              <a:ext cx="233363" cy="254000"/>
            </a:xfrm>
            <a:custGeom>
              <a:avLst/>
              <a:gdLst>
                <a:gd name="T0" fmla="*/ 147 w 147"/>
                <a:gd name="T1" fmla="*/ 52 h 160"/>
                <a:gd name="T2" fmla="*/ 147 w 147"/>
                <a:gd name="T3" fmla="*/ 0 h 160"/>
                <a:gd name="T4" fmla="*/ 0 w 147"/>
                <a:gd name="T5" fmla="*/ 106 h 160"/>
                <a:gd name="T6" fmla="*/ 0 w 147"/>
                <a:gd name="T7" fmla="*/ 160 h 160"/>
                <a:gd name="T8" fmla="*/ 147 w 147"/>
                <a:gd name="T9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60">
                  <a:moveTo>
                    <a:pt x="147" y="52"/>
                  </a:moveTo>
                  <a:lnTo>
                    <a:pt x="147" y="0"/>
                  </a:lnTo>
                  <a:lnTo>
                    <a:pt x="0" y="106"/>
                  </a:lnTo>
                  <a:lnTo>
                    <a:pt x="0" y="160"/>
                  </a:lnTo>
                  <a:lnTo>
                    <a:pt x="147" y="52"/>
                  </a:lnTo>
                  <a:close/>
                </a:path>
              </a:pathLst>
            </a:custGeom>
            <a:solidFill>
              <a:srgbClr val="009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6848528" y="5404263"/>
            <a:ext cx="856118" cy="627665"/>
            <a:chOff x="0" y="0"/>
            <a:chExt cx="1420812" cy="1041400"/>
          </a:xfrm>
          <a:solidFill>
            <a:schemeClr val="tx1"/>
          </a:solidFill>
        </p:grpSpPr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0" y="25400"/>
              <a:ext cx="1222375" cy="1016000"/>
            </a:xfrm>
            <a:custGeom>
              <a:avLst/>
              <a:gdLst>
                <a:gd name="T0" fmla="*/ 231 w 325"/>
                <a:gd name="T1" fmla="*/ 97 h 270"/>
                <a:gd name="T2" fmla="*/ 201 w 325"/>
                <a:gd name="T3" fmla="*/ 97 h 270"/>
                <a:gd name="T4" fmla="*/ 174 w 325"/>
                <a:gd name="T5" fmla="*/ 124 h 270"/>
                <a:gd name="T6" fmla="*/ 150 w 325"/>
                <a:gd name="T7" fmla="*/ 134 h 270"/>
                <a:gd name="T8" fmla="*/ 141 w 325"/>
                <a:gd name="T9" fmla="*/ 133 h 270"/>
                <a:gd name="T10" fmla="*/ 127 w 325"/>
                <a:gd name="T11" fmla="*/ 125 h 270"/>
                <a:gd name="T12" fmla="*/ 127 w 325"/>
                <a:gd name="T13" fmla="*/ 124 h 270"/>
                <a:gd name="T14" fmla="*/ 123 w 325"/>
                <a:gd name="T15" fmla="*/ 121 h 270"/>
                <a:gd name="T16" fmla="*/ 120 w 325"/>
                <a:gd name="T17" fmla="*/ 115 h 270"/>
                <a:gd name="T18" fmla="*/ 127 w 325"/>
                <a:gd name="T19" fmla="*/ 77 h 270"/>
                <a:gd name="T20" fmla="*/ 144 w 325"/>
                <a:gd name="T21" fmla="*/ 60 h 270"/>
                <a:gd name="T22" fmla="*/ 93 w 325"/>
                <a:gd name="T23" fmla="*/ 9 h 270"/>
                <a:gd name="T24" fmla="*/ 59 w 325"/>
                <a:gd name="T25" fmla="*/ 9 h 270"/>
                <a:gd name="T26" fmla="*/ 0 w 325"/>
                <a:gd name="T27" fmla="*/ 68 h 270"/>
                <a:gd name="T28" fmla="*/ 83 w 325"/>
                <a:gd name="T29" fmla="*/ 150 h 270"/>
                <a:gd name="T30" fmla="*/ 96 w 325"/>
                <a:gd name="T31" fmla="*/ 137 h 270"/>
                <a:gd name="T32" fmla="*/ 107 w 325"/>
                <a:gd name="T33" fmla="*/ 130 h 270"/>
                <a:gd name="T34" fmla="*/ 117 w 325"/>
                <a:gd name="T35" fmla="*/ 128 h 270"/>
                <a:gd name="T36" fmla="*/ 117 w 325"/>
                <a:gd name="T37" fmla="*/ 128 h 270"/>
                <a:gd name="T38" fmla="*/ 124 w 325"/>
                <a:gd name="T39" fmla="*/ 129 h 270"/>
                <a:gd name="T40" fmla="*/ 138 w 325"/>
                <a:gd name="T41" fmla="*/ 136 h 270"/>
                <a:gd name="T42" fmla="*/ 139 w 325"/>
                <a:gd name="T43" fmla="*/ 137 h 270"/>
                <a:gd name="T44" fmla="*/ 144 w 325"/>
                <a:gd name="T45" fmla="*/ 145 h 270"/>
                <a:gd name="T46" fmla="*/ 150 w 325"/>
                <a:gd name="T47" fmla="*/ 144 h 270"/>
                <a:gd name="T48" fmla="*/ 171 w 325"/>
                <a:gd name="T49" fmla="*/ 153 h 270"/>
                <a:gd name="T50" fmla="*/ 180 w 325"/>
                <a:gd name="T51" fmla="*/ 173 h 270"/>
                <a:gd name="T52" fmla="*/ 192 w 325"/>
                <a:gd name="T53" fmla="*/ 181 h 270"/>
                <a:gd name="T54" fmla="*/ 201 w 325"/>
                <a:gd name="T55" fmla="*/ 205 h 270"/>
                <a:gd name="T56" fmla="*/ 206 w 325"/>
                <a:gd name="T57" fmla="*/ 209 h 270"/>
                <a:gd name="T58" fmla="*/ 210 w 325"/>
                <a:gd name="T59" fmla="*/ 252 h 270"/>
                <a:gd name="T60" fmla="*/ 201 w 325"/>
                <a:gd name="T61" fmla="*/ 263 h 270"/>
                <a:gd name="T62" fmla="*/ 203 w 325"/>
                <a:gd name="T63" fmla="*/ 265 h 270"/>
                <a:gd name="T64" fmla="*/ 216 w 325"/>
                <a:gd name="T65" fmla="*/ 270 h 270"/>
                <a:gd name="T66" fmla="*/ 229 w 325"/>
                <a:gd name="T67" fmla="*/ 265 h 270"/>
                <a:gd name="T68" fmla="*/ 233 w 325"/>
                <a:gd name="T69" fmla="*/ 246 h 270"/>
                <a:gd name="T70" fmla="*/ 236 w 325"/>
                <a:gd name="T71" fmla="*/ 249 h 270"/>
                <a:gd name="T72" fmla="*/ 249 w 325"/>
                <a:gd name="T73" fmla="*/ 254 h 270"/>
                <a:gd name="T74" fmla="*/ 262 w 325"/>
                <a:gd name="T75" fmla="*/ 249 h 270"/>
                <a:gd name="T76" fmla="*/ 266 w 325"/>
                <a:gd name="T77" fmla="*/ 230 h 270"/>
                <a:gd name="T78" fmla="*/ 278 w 325"/>
                <a:gd name="T79" fmla="*/ 234 h 270"/>
                <a:gd name="T80" fmla="*/ 291 w 325"/>
                <a:gd name="T81" fmla="*/ 229 h 270"/>
                <a:gd name="T82" fmla="*/ 295 w 325"/>
                <a:gd name="T83" fmla="*/ 209 h 270"/>
                <a:gd name="T84" fmla="*/ 304 w 325"/>
                <a:gd name="T85" fmla="*/ 212 h 270"/>
                <a:gd name="T86" fmla="*/ 317 w 325"/>
                <a:gd name="T87" fmla="*/ 206 h 270"/>
                <a:gd name="T88" fmla="*/ 317 w 325"/>
                <a:gd name="T89" fmla="*/ 180 h 270"/>
                <a:gd name="T90" fmla="*/ 231 w 325"/>
                <a:gd name="T91" fmla="*/ 97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5" h="270">
                  <a:moveTo>
                    <a:pt x="231" y="97"/>
                  </a:moveTo>
                  <a:cubicBezTo>
                    <a:pt x="201" y="97"/>
                    <a:pt x="201" y="97"/>
                    <a:pt x="201" y="97"/>
                  </a:cubicBezTo>
                  <a:cubicBezTo>
                    <a:pt x="174" y="124"/>
                    <a:pt x="174" y="124"/>
                    <a:pt x="174" y="124"/>
                  </a:cubicBezTo>
                  <a:cubicBezTo>
                    <a:pt x="168" y="131"/>
                    <a:pt x="159" y="134"/>
                    <a:pt x="150" y="134"/>
                  </a:cubicBezTo>
                  <a:cubicBezTo>
                    <a:pt x="147" y="134"/>
                    <a:pt x="144" y="134"/>
                    <a:pt x="141" y="133"/>
                  </a:cubicBezTo>
                  <a:cubicBezTo>
                    <a:pt x="136" y="132"/>
                    <a:pt x="131" y="129"/>
                    <a:pt x="127" y="125"/>
                  </a:cubicBezTo>
                  <a:cubicBezTo>
                    <a:pt x="127" y="125"/>
                    <a:pt x="127" y="125"/>
                    <a:pt x="127" y="124"/>
                  </a:cubicBezTo>
                  <a:cubicBezTo>
                    <a:pt x="125" y="123"/>
                    <a:pt x="124" y="122"/>
                    <a:pt x="123" y="121"/>
                  </a:cubicBezTo>
                  <a:cubicBezTo>
                    <a:pt x="122" y="119"/>
                    <a:pt x="121" y="117"/>
                    <a:pt x="120" y="115"/>
                  </a:cubicBezTo>
                  <a:cubicBezTo>
                    <a:pt x="114" y="103"/>
                    <a:pt x="116" y="87"/>
                    <a:pt x="127" y="77"/>
                  </a:cubicBezTo>
                  <a:cubicBezTo>
                    <a:pt x="144" y="60"/>
                    <a:pt x="144" y="60"/>
                    <a:pt x="144" y="60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84" y="0"/>
                    <a:pt x="68" y="0"/>
                    <a:pt x="59" y="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9" y="134"/>
                    <a:pt x="103" y="131"/>
                    <a:pt x="107" y="130"/>
                  </a:cubicBezTo>
                  <a:cubicBezTo>
                    <a:pt x="110" y="129"/>
                    <a:pt x="113" y="128"/>
                    <a:pt x="117" y="128"/>
                  </a:cubicBezTo>
                  <a:cubicBezTo>
                    <a:pt x="117" y="128"/>
                    <a:pt x="117" y="128"/>
                    <a:pt x="117" y="128"/>
                  </a:cubicBezTo>
                  <a:cubicBezTo>
                    <a:pt x="120" y="128"/>
                    <a:pt x="122" y="128"/>
                    <a:pt x="124" y="129"/>
                  </a:cubicBezTo>
                  <a:cubicBezTo>
                    <a:pt x="129" y="130"/>
                    <a:pt x="134" y="132"/>
                    <a:pt x="138" y="136"/>
                  </a:cubicBezTo>
                  <a:cubicBezTo>
                    <a:pt x="138" y="136"/>
                    <a:pt x="139" y="137"/>
                    <a:pt x="139" y="137"/>
                  </a:cubicBezTo>
                  <a:cubicBezTo>
                    <a:pt x="141" y="139"/>
                    <a:pt x="143" y="142"/>
                    <a:pt x="144" y="145"/>
                  </a:cubicBezTo>
                  <a:cubicBezTo>
                    <a:pt x="146" y="145"/>
                    <a:pt x="148" y="144"/>
                    <a:pt x="150" y="144"/>
                  </a:cubicBezTo>
                  <a:cubicBezTo>
                    <a:pt x="158" y="144"/>
                    <a:pt x="165" y="148"/>
                    <a:pt x="171" y="153"/>
                  </a:cubicBezTo>
                  <a:cubicBezTo>
                    <a:pt x="177" y="159"/>
                    <a:pt x="179" y="166"/>
                    <a:pt x="180" y="173"/>
                  </a:cubicBezTo>
                  <a:cubicBezTo>
                    <a:pt x="185" y="175"/>
                    <a:pt x="189" y="177"/>
                    <a:pt x="192" y="181"/>
                  </a:cubicBezTo>
                  <a:cubicBezTo>
                    <a:pt x="199" y="188"/>
                    <a:pt x="202" y="197"/>
                    <a:pt x="201" y="205"/>
                  </a:cubicBezTo>
                  <a:cubicBezTo>
                    <a:pt x="203" y="206"/>
                    <a:pt x="205" y="208"/>
                    <a:pt x="206" y="209"/>
                  </a:cubicBezTo>
                  <a:cubicBezTo>
                    <a:pt x="219" y="220"/>
                    <a:pt x="221" y="239"/>
                    <a:pt x="210" y="252"/>
                  </a:cubicBezTo>
                  <a:cubicBezTo>
                    <a:pt x="201" y="263"/>
                    <a:pt x="201" y="263"/>
                    <a:pt x="201" y="263"/>
                  </a:cubicBezTo>
                  <a:cubicBezTo>
                    <a:pt x="203" y="265"/>
                    <a:pt x="203" y="265"/>
                    <a:pt x="203" y="265"/>
                  </a:cubicBezTo>
                  <a:cubicBezTo>
                    <a:pt x="207" y="268"/>
                    <a:pt x="211" y="270"/>
                    <a:pt x="216" y="270"/>
                  </a:cubicBezTo>
                  <a:cubicBezTo>
                    <a:pt x="221" y="270"/>
                    <a:pt x="225" y="268"/>
                    <a:pt x="229" y="265"/>
                  </a:cubicBezTo>
                  <a:cubicBezTo>
                    <a:pt x="234" y="260"/>
                    <a:pt x="235" y="252"/>
                    <a:pt x="233" y="246"/>
                  </a:cubicBezTo>
                  <a:cubicBezTo>
                    <a:pt x="236" y="249"/>
                    <a:pt x="236" y="249"/>
                    <a:pt x="236" y="249"/>
                  </a:cubicBezTo>
                  <a:cubicBezTo>
                    <a:pt x="240" y="252"/>
                    <a:pt x="244" y="254"/>
                    <a:pt x="249" y="254"/>
                  </a:cubicBezTo>
                  <a:cubicBezTo>
                    <a:pt x="254" y="254"/>
                    <a:pt x="258" y="252"/>
                    <a:pt x="262" y="249"/>
                  </a:cubicBezTo>
                  <a:cubicBezTo>
                    <a:pt x="267" y="244"/>
                    <a:pt x="268" y="236"/>
                    <a:pt x="266" y="230"/>
                  </a:cubicBezTo>
                  <a:cubicBezTo>
                    <a:pt x="270" y="233"/>
                    <a:pt x="274" y="234"/>
                    <a:pt x="278" y="234"/>
                  </a:cubicBezTo>
                  <a:cubicBezTo>
                    <a:pt x="282" y="234"/>
                    <a:pt x="287" y="232"/>
                    <a:pt x="291" y="229"/>
                  </a:cubicBezTo>
                  <a:cubicBezTo>
                    <a:pt x="296" y="223"/>
                    <a:pt x="297" y="216"/>
                    <a:pt x="295" y="209"/>
                  </a:cubicBezTo>
                  <a:cubicBezTo>
                    <a:pt x="298" y="211"/>
                    <a:pt x="301" y="212"/>
                    <a:pt x="304" y="212"/>
                  </a:cubicBezTo>
                  <a:cubicBezTo>
                    <a:pt x="309" y="212"/>
                    <a:pt x="314" y="210"/>
                    <a:pt x="317" y="206"/>
                  </a:cubicBezTo>
                  <a:cubicBezTo>
                    <a:pt x="325" y="199"/>
                    <a:pt x="325" y="188"/>
                    <a:pt x="317" y="180"/>
                  </a:cubicBezTo>
                  <a:lnTo>
                    <a:pt x="231" y="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293687" y="552450"/>
              <a:ext cx="484188" cy="488950"/>
            </a:xfrm>
            <a:custGeom>
              <a:avLst/>
              <a:gdLst>
                <a:gd name="T0" fmla="*/ 121 w 129"/>
                <a:gd name="T1" fmla="*/ 78 h 130"/>
                <a:gd name="T2" fmla="*/ 109 w 129"/>
                <a:gd name="T3" fmla="*/ 74 h 130"/>
                <a:gd name="T4" fmla="*/ 107 w 129"/>
                <a:gd name="T5" fmla="*/ 74 h 130"/>
                <a:gd name="T6" fmla="*/ 106 w 129"/>
                <a:gd name="T7" fmla="*/ 49 h 130"/>
                <a:gd name="T8" fmla="*/ 93 w 129"/>
                <a:gd name="T9" fmla="*/ 44 h 130"/>
                <a:gd name="T10" fmla="*/ 87 w 129"/>
                <a:gd name="T11" fmla="*/ 45 h 130"/>
                <a:gd name="T12" fmla="*/ 85 w 129"/>
                <a:gd name="T13" fmla="*/ 22 h 130"/>
                <a:gd name="T14" fmla="*/ 72 w 129"/>
                <a:gd name="T15" fmla="*/ 16 h 130"/>
                <a:gd name="T16" fmla="*/ 59 w 129"/>
                <a:gd name="T17" fmla="*/ 22 h 130"/>
                <a:gd name="T18" fmla="*/ 57 w 129"/>
                <a:gd name="T19" fmla="*/ 24 h 130"/>
                <a:gd name="T20" fmla="*/ 52 w 129"/>
                <a:gd name="T21" fmla="*/ 5 h 130"/>
                <a:gd name="T22" fmla="*/ 52 w 129"/>
                <a:gd name="T23" fmla="*/ 5 h 130"/>
                <a:gd name="T24" fmla="*/ 39 w 129"/>
                <a:gd name="T25" fmla="*/ 0 h 130"/>
                <a:gd name="T26" fmla="*/ 35 w 129"/>
                <a:gd name="T27" fmla="*/ 0 h 130"/>
                <a:gd name="T28" fmla="*/ 26 w 129"/>
                <a:gd name="T29" fmla="*/ 5 h 130"/>
                <a:gd name="T30" fmla="*/ 13 w 129"/>
                <a:gd name="T31" fmla="*/ 18 h 130"/>
                <a:gd name="T32" fmla="*/ 9 w 129"/>
                <a:gd name="T33" fmla="*/ 22 h 130"/>
                <a:gd name="T34" fmla="*/ 7 w 129"/>
                <a:gd name="T35" fmla="*/ 25 h 130"/>
                <a:gd name="T36" fmla="*/ 5 w 129"/>
                <a:gd name="T37" fmla="*/ 27 h 130"/>
                <a:gd name="T38" fmla="*/ 7 w 129"/>
                <a:gd name="T39" fmla="*/ 51 h 130"/>
                <a:gd name="T40" fmla="*/ 20 w 129"/>
                <a:gd name="T41" fmla="*/ 56 h 130"/>
                <a:gd name="T42" fmla="*/ 28 w 129"/>
                <a:gd name="T43" fmla="*/ 54 h 130"/>
                <a:gd name="T44" fmla="*/ 31 w 129"/>
                <a:gd name="T45" fmla="*/ 75 h 130"/>
                <a:gd name="T46" fmla="*/ 44 w 129"/>
                <a:gd name="T47" fmla="*/ 81 h 130"/>
                <a:gd name="T48" fmla="*/ 52 w 129"/>
                <a:gd name="T49" fmla="*/ 79 h 130"/>
                <a:gd name="T50" fmla="*/ 55 w 129"/>
                <a:gd name="T51" fmla="*/ 100 h 130"/>
                <a:gd name="T52" fmla="*/ 68 w 129"/>
                <a:gd name="T53" fmla="*/ 105 h 130"/>
                <a:gd name="T54" fmla="*/ 76 w 129"/>
                <a:gd name="T55" fmla="*/ 103 h 130"/>
                <a:gd name="T56" fmla="*/ 81 w 129"/>
                <a:gd name="T57" fmla="*/ 125 h 130"/>
                <a:gd name="T58" fmla="*/ 93 w 129"/>
                <a:gd name="T59" fmla="*/ 130 h 130"/>
                <a:gd name="T60" fmla="*/ 106 w 129"/>
                <a:gd name="T61" fmla="*/ 124 h 130"/>
                <a:gd name="T62" fmla="*/ 107 w 129"/>
                <a:gd name="T63" fmla="*/ 123 h 130"/>
                <a:gd name="T64" fmla="*/ 110 w 129"/>
                <a:gd name="T65" fmla="*/ 119 h 130"/>
                <a:gd name="T66" fmla="*/ 114 w 129"/>
                <a:gd name="T67" fmla="*/ 114 h 130"/>
                <a:gd name="T68" fmla="*/ 123 w 129"/>
                <a:gd name="T69" fmla="*/ 104 h 130"/>
                <a:gd name="T70" fmla="*/ 121 w 129"/>
                <a:gd name="T71" fmla="*/ 7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9" h="130">
                  <a:moveTo>
                    <a:pt x="121" y="78"/>
                  </a:moveTo>
                  <a:cubicBezTo>
                    <a:pt x="117" y="75"/>
                    <a:pt x="113" y="74"/>
                    <a:pt x="109" y="74"/>
                  </a:cubicBezTo>
                  <a:cubicBezTo>
                    <a:pt x="108" y="74"/>
                    <a:pt x="108" y="74"/>
                    <a:pt x="107" y="74"/>
                  </a:cubicBezTo>
                  <a:cubicBezTo>
                    <a:pt x="113" y="67"/>
                    <a:pt x="113" y="56"/>
                    <a:pt x="106" y="49"/>
                  </a:cubicBezTo>
                  <a:cubicBezTo>
                    <a:pt x="102" y="46"/>
                    <a:pt x="98" y="44"/>
                    <a:pt x="93" y="44"/>
                  </a:cubicBezTo>
                  <a:cubicBezTo>
                    <a:pt x="91" y="44"/>
                    <a:pt x="89" y="44"/>
                    <a:pt x="87" y="45"/>
                  </a:cubicBezTo>
                  <a:cubicBezTo>
                    <a:pt x="92" y="38"/>
                    <a:pt x="91" y="28"/>
                    <a:pt x="85" y="22"/>
                  </a:cubicBezTo>
                  <a:cubicBezTo>
                    <a:pt x="81" y="18"/>
                    <a:pt x="76" y="16"/>
                    <a:pt x="72" y="16"/>
                  </a:cubicBezTo>
                  <a:cubicBezTo>
                    <a:pt x="67" y="16"/>
                    <a:pt x="62" y="18"/>
                    <a:pt x="59" y="22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9" y="17"/>
                    <a:pt x="57" y="10"/>
                    <a:pt x="52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48" y="2"/>
                    <a:pt x="44" y="0"/>
                    <a:pt x="39" y="0"/>
                  </a:cubicBezTo>
                  <a:cubicBezTo>
                    <a:pt x="38" y="0"/>
                    <a:pt x="36" y="0"/>
                    <a:pt x="35" y="0"/>
                  </a:cubicBezTo>
                  <a:cubicBezTo>
                    <a:pt x="32" y="1"/>
                    <a:pt x="29" y="3"/>
                    <a:pt x="26" y="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5"/>
                    <a:pt x="5" y="26"/>
                    <a:pt x="5" y="27"/>
                  </a:cubicBezTo>
                  <a:cubicBezTo>
                    <a:pt x="0" y="34"/>
                    <a:pt x="0" y="44"/>
                    <a:pt x="7" y="51"/>
                  </a:cubicBezTo>
                  <a:cubicBezTo>
                    <a:pt x="10" y="54"/>
                    <a:pt x="15" y="56"/>
                    <a:pt x="20" y="56"/>
                  </a:cubicBezTo>
                  <a:cubicBezTo>
                    <a:pt x="22" y="56"/>
                    <a:pt x="25" y="56"/>
                    <a:pt x="28" y="54"/>
                  </a:cubicBezTo>
                  <a:cubicBezTo>
                    <a:pt x="24" y="61"/>
                    <a:pt x="25" y="70"/>
                    <a:pt x="31" y="75"/>
                  </a:cubicBezTo>
                  <a:cubicBezTo>
                    <a:pt x="35" y="79"/>
                    <a:pt x="39" y="81"/>
                    <a:pt x="44" y="81"/>
                  </a:cubicBezTo>
                  <a:cubicBezTo>
                    <a:pt x="47" y="81"/>
                    <a:pt x="50" y="80"/>
                    <a:pt x="52" y="79"/>
                  </a:cubicBezTo>
                  <a:cubicBezTo>
                    <a:pt x="49" y="86"/>
                    <a:pt x="50" y="94"/>
                    <a:pt x="55" y="100"/>
                  </a:cubicBezTo>
                  <a:cubicBezTo>
                    <a:pt x="59" y="103"/>
                    <a:pt x="64" y="105"/>
                    <a:pt x="68" y="105"/>
                  </a:cubicBezTo>
                  <a:cubicBezTo>
                    <a:pt x="71" y="105"/>
                    <a:pt x="74" y="104"/>
                    <a:pt x="76" y="103"/>
                  </a:cubicBezTo>
                  <a:cubicBezTo>
                    <a:pt x="73" y="111"/>
                    <a:pt x="75" y="120"/>
                    <a:pt x="81" y="125"/>
                  </a:cubicBezTo>
                  <a:cubicBezTo>
                    <a:pt x="85" y="128"/>
                    <a:pt x="89" y="130"/>
                    <a:pt x="93" y="130"/>
                  </a:cubicBezTo>
                  <a:cubicBezTo>
                    <a:pt x="98" y="130"/>
                    <a:pt x="103" y="127"/>
                    <a:pt x="106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10" y="119"/>
                    <a:pt x="110" y="119"/>
                    <a:pt x="110" y="119"/>
                  </a:cubicBezTo>
                  <a:cubicBezTo>
                    <a:pt x="114" y="114"/>
                    <a:pt x="114" y="114"/>
                    <a:pt x="114" y="11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9" y="96"/>
                    <a:pt x="128" y="85"/>
                    <a:pt x="121" y="7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481012" y="0"/>
              <a:ext cx="939800" cy="596900"/>
            </a:xfrm>
            <a:custGeom>
              <a:avLst/>
              <a:gdLst>
                <a:gd name="T0" fmla="*/ 241 w 250"/>
                <a:gd name="T1" fmla="*/ 59 h 159"/>
                <a:gd name="T2" fmla="*/ 182 w 250"/>
                <a:gd name="T3" fmla="*/ 0 h 159"/>
                <a:gd name="T4" fmla="*/ 143 w 250"/>
                <a:gd name="T5" fmla="*/ 39 h 159"/>
                <a:gd name="T6" fmla="*/ 138 w 250"/>
                <a:gd name="T7" fmla="*/ 44 h 159"/>
                <a:gd name="T8" fmla="*/ 133 w 250"/>
                <a:gd name="T9" fmla="*/ 50 h 159"/>
                <a:gd name="T10" fmla="*/ 131 w 250"/>
                <a:gd name="T11" fmla="*/ 49 h 159"/>
                <a:gd name="T12" fmla="*/ 63 w 250"/>
                <a:gd name="T13" fmla="*/ 49 h 159"/>
                <a:gd name="T14" fmla="*/ 62 w 250"/>
                <a:gd name="T15" fmla="*/ 49 h 159"/>
                <a:gd name="T16" fmla="*/ 62 w 250"/>
                <a:gd name="T17" fmla="*/ 49 h 159"/>
                <a:gd name="T18" fmla="*/ 59 w 250"/>
                <a:gd name="T19" fmla="*/ 49 h 159"/>
                <a:gd name="T20" fmla="*/ 44 w 250"/>
                <a:gd name="T21" fmla="*/ 56 h 159"/>
                <a:gd name="T22" fmla="*/ 24 w 250"/>
                <a:gd name="T23" fmla="*/ 75 h 159"/>
                <a:gd name="T24" fmla="*/ 7 w 250"/>
                <a:gd name="T25" fmla="*/ 93 h 159"/>
                <a:gd name="T26" fmla="*/ 1 w 250"/>
                <a:gd name="T27" fmla="*/ 113 h 159"/>
                <a:gd name="T28" fmla="*/ 4 w 250"/>
                <a:gd name="T29" fmla="*/ 119 h 159"/>
                <a:gd name="T30" fmla="*/ 7 w 250"/>
                <a:gd name="T31" fmla="*/ 123 h 159"/>
                <a:gd name="T32" fmla="*/ 8 w 250"/>
                <a:gd name="T33" fmla="*/ 123 h 159"/>
                <a:gd name="T34" fmla="*/ 22 w 250"/>
                <a:gd name="T35" fmla="*/ 129 h 159"/>
                <a:gd name="T36" fmla="*/ 24 w 250"/>
                <a:gd name="T37" fmla="*/ 129 h 159"/>
                <a:gd name="T38" fmla="*/ 37 w 250"/>
                <a:gd name="T39" fmla="*/ 123 h 159"/>
                <a:gd name="T40" fmla="*/ 68 w 250"/>
                <a:gd name="T41" fmla="*/ 92 h 159"/>
                <a:gd name="T42" fmla="*/ 90 w 250"/>
                <a:gd name="T43" fmla="*/ 92 h 159"/>
                <a:gd name="T44" fmla="*/ 99 w 250"/>
                <a:gd name="T45" fmla="*/ 92 h 159"/>
                <a:gd name="T46" fmla="*/ 107 w 250"/>
                <a:gd name="T47" fmla="*/ 92 h 159"/>
                <a:gd name="T48" fmla="*/ 114 w 250"/>
                <a:gd name="T49" fmla="*/ 98 h 159"/>
                <a:gd name="T50" fmla="*/ 120 w 250"/>
                <a:gd name="T51" fmla="*/ 104 h 159"/>
                <a:gd name="T52" fmla="*/ 122 w 250"/>
                <a:gd name="T53" fmla="*/ 106 h 159"/>
                <a:gd name="T54" fmla="*/ 175 w 250"/>
                <a:gd name="T55" fmla="*/ 159 h 159"/>
                <a:gd name="T56" fmla="*/ 176 w 250"/>
                <a:gd name="T57" fmla="*/ 158 h 159"/>
                <a:gd name="T58" fmla="*/ 241 w 250"/>
                <a:gd name="T59" fmla="*/ 93 h 159"/>
                <a:gd name="T60" fmla="*/ 241 w 250"/>
                <a:gd name="T61" fmla="*/ 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0" h="159">
                  <a:moveTo>
                    <a:pt x="241" y="59"/>
                  </a:moveTo>
                  <a:cubicBezTo>
                    <a:pt x="182" y="0"/>
                    <a:pt x="182" y="0"/>
                    <a:pt x="182" y="0"/>
                  </a:cubicBezTo>
                  <a:cubicBezTo>
                    <a:pt x="143" y="39"/>
                    <a:pt x="143" y="39"/>
                    <a:pt x="143" y="39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2" y="49"/>
                    <a:pt x="132" y="49"/>
                    <a:pt x="131" y="49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4" y="49"/>
                    <a:pt x="48" y="52"/>
                    <a:pt x="44" y="56"/>
                  </a:cubicBezTo>
                  <a:cubicBezTo>
                    <a:pt x="24" y="75"/>
                    <a:pt x="24" y="75"/>
                    <a:pt x="24" y="75"/>
                  </a:cubicBezTo>
                  <a:cubicBezTo>
                    <a:pt x="7" y="93"/>
                    <a:pt x="7" y="93"/>
                    <a:pt x="7" y="93"/>
                  </a:cubicBezTo>
                  <a:cubicBezTo>
                    <a:pt x="2" y="98"/>
                    <a:pt x="0" y="106"/>
                    <a:pt x="1" y="113"/>
                  </a:cubicBezTo>
                  <a:cubicBezTo>
                    <a:pt x="2" y="115"/>
                    <a:pt x="3" y="117"/>
                    <a:pt x="4" y="119"/>
                  </a:cubicBezTo>
                  <a:cubicBezTo>
                    <a:pt x="5" y="120"/>
                    <a:pt x="6" y="122"/>
                    <a:pt x="7" y="123"/>
                  </a:cubicBezTo>
                  <a:cubicBezTo>
                    <a:pt x="7" y="123"/>
                    <a:pt x="8" y="123"/>
                    <a:pt x="8" y="123"/>
                  </a:cubicBezTo>
                  <a:cubicBezTo>
                    <a:pt x="12" y="127"/>
                    <a:pt x="17" y="129"/>
                    <a:pt x="22" y="129"/>
                  </a:cubicBezTo>
                  <a:cubicBezTo>
                    <a:pt x="23" y="129"/>
                    <a:pt x="24" y="129"/>
                    <a:pt x="24" y="129"/>
                  </a:cubicBezTo>
                  <a:cubicBezTo>
                    <a:pt x="29" y="128"/>
                    <a:pt x="34" y="127"/>
                    <a:pt x="37" y="123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90" y="92"/>
                    <a:pt x="90" y="92"/>
                    <a:pt x="90" y="92"/>
                  </a:cubicBezTo>
                  <a:cubicBezTo>
                    <a:pt x="99" y="92"/>
                    <a:pt x="99" y="92"/>
                    <a:pt x="99" y="92"/>
                  </a:cubicBezTo>
                  <a:cubicBezTo>
                    <a:pt x="107" y="92"/>
                    <a:pt x="107" y="92"/>
                    <a:pt x="107" y="92"/>
                  </a:cubicBezTo>
                  <a:cubicBezTo>
                    <a:pt x="114" y="98"/>
                    <a:pt x="114" y="98"/>
                    <a:pt x="114" y="98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2" y="106"/>
                    <a:pt x="122" y="106"/>
                    <a:pt x="122" y="106"/>
                  </a:cubicBezTo>
                  <a:cubicBezTo>
                    <a:pt x="175" y="159"/>
                    <a:pt x="175" y="159"/>
                    <a:pt x="175" y="159"/>
                  </a:cubicBezTo>
                  <a:cubicBezTo>
                    <a:pt x="176" y="158"/>
                    <a:pt x="176" y="158"/>
                    <a:pt x="176" y="158"/>
                  </a:cubicBezTo>
                  <a:cubicBezTo>
                    <a:pt x="241" y="93"/>
                    <a:pt x="241" y="93"/>
                    <a:pt x="241" y="93"/>
                  </a:cubicBezTo>
                  <a:cubicBezTo>
                    <a:pt x="250" y="83"/>
                    <a:pt x="250" y="68"/>
                    <a:pt x="241" y="5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79" name="Freeform 26"/>
          <p:cNvSpPr>
            <a:spLocks noEditPoints="1"/>
          </p:cNvSpPr>
          <p:nvPr/>
        </p:nvSpPr>
        <p:spPr bwMode="auto">
          <a:xfrm>
            <a:off x="5388301" y="2153918"/>
            <a:ext cx="762837" cy="763035"/>
          </a:xfrm>
          <a:custGeom>
            <a:avLst/>
            <a:gdLst>
              <a:gd name="T0" fmla="*/ 343 w 344"/>
              <a:gd name="T1" fmla="*/ 202 h 344"/>
              <a:gd name="T2" fmla="*/ 344 w 344"/>
              <a:gd name="T3" fmla="*/ 148 h 344"/>
              <a:gd name="T4" fmla="*/ 309 w 344"/>
              <a:gd name="T5" fmla="*/ 138 h 344"/>
              <a:gd name="T6" fmla="*/ 295 w 344"/>
              <a:gd name="T7" fmla="*/ 104 h 344"/>
              <a:gd name="T8" fmla="*/ 314 w 344"/>
              <a:gd name="T9" fmla="*/ 72 h 344"/>
              <a:gd name="T10" fmla="*/ 277 w 344"/>
              <a:gd name="T11" fmla="*/ 34 h 344"/>
              <a:gd name="T12" fmla="*/ 245 w 344"/>
              <a:gd name="T13" fmla="*/ 52 h 344"/>
              <a:gd name="T14" fmla="*/ 210 w 344"/>
              <a:gd name="T15" fmla="*/ 37 h 344"/>
              <a:gd name="T16" fmla="*/ 202 w 344"/>
              <a:gd name="T17" fmla="*/ 1 h 344"/>
              <a:gd name="T18" fmla="*/ 148 w 344"/>
              <a:gd name="T19" fmla="*/ 0 h 344"/>
              <a:gd name="T20" fmla="*/ 138 w 344"/>
              <a:gd name="T21" fmla="*/ 36 h 344"/>
              <a:gd name="T22" fmla="*/ 104 w 344"/>
              <a:gd name="T23" fmla="*/ 50 h 344"/>
              <a:gd name="T24" fmla="*/ 72 w 344"/>
              <a:gd name="T25" fmla="*/ 30 h 344"/>
              <a:gd name="T26" fmla="*/ 33 w 344"/>
              <a:gd name="T27" fmla="*/ 68 h 344"/>
              <a:gd name="T28" fmla="*/ 52 w 344"/>
              <a:gd name="T29" fmla="*/ 100 h 344"/>
              <a:gd name="T30" fmla="*/ 37 w 344"/>
              <a:gd name="T31" fmla="*/ 134 h 344"/>
              <a:gd name="T32" fmla="*/ 1 w 344"/>
              <a:gd name="T33" fmla="*/ 143 h 344"/>
              <a:gd name="T34" fmla="*/ 0 w 344"/>
              <a:gd name="T35" fmla="*/ 197 h 344"/>
              <a:gd name="T36" fmla="*/ 36 w 344"/>
              <a:gd name="T37" fmla="*/ 206 h 344"/>
              <a:gd name="T38" fmla="*/ 50 w 344"/>
              <a:gd name="T39" fmla="*/ 241 h 344"/>
              <a:gd name="T40" fmla="*/ 30 w 344"/>
              <a:gd name="T41" fmla="*/ 272 h 344"/>
              <a:gd name="T42" fmla="*/ 68 w 344"/>
              <a:gd name="T43" fmla="*/ 311 h 344"/>
              <a:gd name="T44" fmla="*/ 100 w 344"/>
              <a:gd name="T45" fmla="*/ 293 h 344"/>
              <a:gd name="T46" fmla="*/ 134 w 344"/>
              <a:gd name="T47" fmla="*/ 308 h 344"/>
              <a:gd name="T48" fmla="*/ 143 w 344"/>
              <a:gd name="T49" fmla="*/ 343 h 344"/>
              <a:gd name="T50" fmla="*/ 197 w 344"/>
              <a:gd name="T51" fmla="*/ 344 h 344"/>
              <a:gd name="T52" fmla="*/ 206 w 344"/>
              <a:gd name="T53" fmla="*/ 309 h 344"/>
              <a:gd name="T54" fmla="*/ 241 w 344"/>
              <a:gd name="T55" fmla="*/ 295 h 344"/>
              <a:gd name="T56" fmla="*/ 272 w 344"/>
              <a:gd name="T57" fmla="*/ 314 h 344"/>
              <a:gd name="T58" fmla="*/ 311 w 344"/>
              <a:gd name="T59" fmla="*/ 277 h 344"/>
              <a:gd name="T60" fmla="*/ 293 w 344"/>
              <a:gd name="T61" fmla="*/ 245 h 344"/>
              <a:gd name="T62" fmla="*/ 308 w 344"/>
              <a:gd name="T63" fmla="*/ 210 h 344"/>
              <a:gd name="T64" fmla="*/ 343 w 344"/>
              <a:gd name="T65" fmla="*/ 202 h 344"/>
              <a:gd name="T66" fmla="*/ 171 w 344"/>
              <a:gd name="T67" fmla="*/ 268 h 344"/>
              <a:gd name="T68" fmla="*/ 76 w 344"/>
              <a:gd name="T69" fmla="*/ 171 h 344"/>
              <a:gd name="T70" fmla="*/ 174 w 344"/>
              <a:gd name="T71" fmla="*/ 76 h 344"/>
              <a:gd name="T72" fmla="*/ 268 w 344"/>
              <a:gd name="T73" fmla="*/ 174 h 344"/>
              <a:gd name="T74" fmla="*/ 171 w 344"/>
              <a:gd name="T75" fmla="*/ 268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44" h="344">
                <a:moveTo>
                  <a:pt x="343" y="202"/>
                </a:moveTo>
                <a:cubicBezTo>
                  <a:pt x="344" y="148"/>
                  <a:pt x="344" y="148"/>
                  <a:pt x="344" y="148"/>
                </a:cubicBezTo>
                <a:cubicBezTo>
                  <a:pt x="309" y="138"/>
                  <a:pt x="309" y="138"/>
                  <a:pt x="309" y="138"/>
                </a:cubicBezTo>
                <a:cubicBezTo>
                  <a:pt x="306" y="126"/>
                  <a:pt x="301" y="114"/>
                  <a:pt x="295" y="104"/>
                </a:cubicBezTo>
                <a:cubicBezTo>
                  <a:pt x="314" y="72"/>
                  <a:pt x="314" y="72"/>
                  <a:pt x="314" y="72"/>
                </a:cubicBezTo>
                <a:cubicBezTo>
                  <a:pt x="277" y="34"/>
                  <a:pt x="277" y="34"/>
                  <a:pt x="277" y="34"/>
                </a:cubicBezTo>
                <a:cubicBezTo>
                  <a:pt x="245" y="52"/>
                  <a:pt x="245" y="52"/>
                  <a:pt x="245" y="52"/>
                </a:cubicBezTo>
                <a:cubicBezTo>
                  <a:pt x="234" y="46"/>
                  <a:pt x="223" y="41"/>
                  <a:pt x="210" y="37"/>
                </a:cubicBezTo>
                <a:cubicBezTo>
                  <a:pt x="202" y="1"/>
                  <a:pt x="202" y="1"/>
                  <a:pt x="202" y="1"/>
                </a:cubicBezTo>
                <a:cubicBezTo>
                  <a:pt x="148" y="0"/>
                  <a:pt x="148" y="0"/>
                  <a:pt x="148" y="0"/>
                </a:cubicBezTo>
                <a:cubicBezTo>
                  <a:pt x="138" y="36"/>
                  <a:pt x="138" y="36"/>
                  <a:pt x="138" y="36"/>
                </a:cubicBezTo>
                <a:cubicBezTo>
                  <a:pt x="126" y="39"/>
                  <a:pt x="114" y="44"/>
                  <a:pt x="104" y="50"/>
                </a:cubicBezTo>
                <a:cubicBezTo>
                  <a:pt x="72" y="30"/>
                  <a:pt x="72" y="30"/>
                  <a:pt x="72" y="30"/>
                </a:cubicBezTo>
                <a:cubicBezTo>
                  <a:pt x="33" y="68"/>
                  <a:pt x="33" y="68"/>
                  <a:pt x="33" y="68"/>
                </a:cubicBezTo>
                <a:cubicBezTo>
                  <a:pt x="52" y="100"/>
                  <a:pt x="52" y="100"/>
                  <a:pt x="52" y="100"/>
                </a:cubicBezTo>
                <a:cubicBezTo>
                  <a:pt x="45" y="111"/>
                  <a:pt x="40" y="122"/>
                  <a:pt x="37" y="134"/>
                </a:cubicBezTo>
                <a:cubicBezTo>
                  <a:pt x="1" y="143"/>
                  <a:pt x="1" y="143"/>
                  <a:pt x="1" y="143"/>
                </a:cubicBezTo>
                <a:cubicBezTo>
                  <a:pt x="0" y="197"/>
                  <a:pt x="0" y="197"/>
                  <a:pt x="0" y="197"/>
                </a:cubicBezTo>
                <a:cubicBezTo>
                  <a:pt x="36" y="206"/>
                  <a:pt x="36" y="206"/>
                  <a:pt x="36" y="206"/>
                </a:cubicBezTo>
                <a:cubicBezTo>
                  <a:pt x="39" y="219"/>
                  <a:pt x="44" y="230"/>
                  <a:pt x="50" y="241"/>
                </a:cubicBezTo>
                <a:cubicBezTo>
                  <a:pt x="30" y="272"/>
                  <a:pt x="30" y="272"/>
                  <a:pt x="30" y="272"/>
                </a:cubicBezTo>
                <a:cubicBezTo>
                  <a:pt x="68" y="311"/>
                  <a:pt x="68" y="311"/>
                  <a:pt x="68" y="311"/>
                </a:cubicBezTo>
                <a:cubicBezTo>
                  <a:pt x="100" y="293"/>
                  <a:pt x="100" y="293"/>
                  <a:pt x="100" y="293"/>
                </a:cubicBezTo>
                <a:cubicBezTo>
                  <a:pt x="110" y="299"/>
                  <a:pt x="122" y="304"/>
                  <a:pt x="134" y="308"/>
                </a:cubicBezTo>
                <a:cubicBezTo>
                  <a:pt x="143" y="343"/>
                  <a:pt x="143" y="343"/>
                  <a:pt x="143" y="343"/>
                </a:cubicBezTo>
                <a:cubicBezTo>
                  <a:pt x="197" y="344"/>
                  <a:pt x="197" y="344"/>
                  <a:pt x="197" y="344"/>
                </a:cubicBezTo>
                <a:cubicBezTo>
                  <a:pt x="206" y="309"/>
                  <a:pt x="206" y="309"/>
                  <a:pt x="206" y="309"/>
                </a:cubicBezTo>
                <a:cubicBezTo>
                  <a:pt x="219" y="306"/>
                  <a:pt x="230" y="301"/>
                  <a:pt x="241" y="295"/>
                </a:cubicBezTo>
                <a:cubicBezTo>
                  <a:pt x="272" y="314"/>
                  <a:pt x="272" y="314"/>
                  <a:pt x="272" y="314"/>
                </a:cubicBezTo>
                <a:cubicBezTo>
                  <a:pt x="311" y="277"/>
                  <a:pt x="311" y="277"/>
                  <a:pt x="311" y="277"/>
                </a:cubicBezTo>
                <a:cubicBezTo>
                  <a:pt x="293" y="245"/>
                  <a:pt x="293" y="245"/>
                  <a:pt x="293" y="245"/>
                </a:cubicBezTo>
                <a:cubicBezTo>
                  <a:pt x="299" y="234"/>
                  <a:pt x="304" y="223"/>
                  <a:pt x="308" y="210"/>
                </a:cubicBezTo>
                <a:lnTo>
                  <a:pt x="343" y="202"/>
                </a:lnTo>
                <a:close/>
                <a:moveTo>
                  <a:pt x="171" y="268"/>
                </a:moveTo>
                <a:cubicBezTo>
                  <a:pt x="118" y="268"/>
                  <a:pt x="76" y="224"/>
                  <a:pt x="76" y="171"/>
                </a:cubicBezTo>
                <a:cubicBezTo>
                  <a:pt x="77" y="118"/>
                  <a:pt x="121" y="76"/>
                  <a:pt x="174" y="76"/>
                </a:cubicBezTo>
                <a:cubicBezTo>
                  <a:pt x="227" y="77"/>
                  <a:pt x="269" y="121"/>
                  <a:pt x="268" y="174"/>
                </a:cubicBezTo>
                <a:cubicBezTo>
                  <a:pt x="267" y="227"/>
                  <a:pt x="224" y="269"/>
                  <a:pt x="171" y="26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xtLst/>
        </p:spPr>
        <p:txBody>
          <a:bodyPr vert="horz" wrap="square" lIns="121867" tIns="60933" rIns="121867" bIns="60933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7" name="Freeform 26"/>
          <p:cNvSpPr>
            <a:spLocks noEditPoints="1"/>
          </p:cNvSpPr>
          <p:nvPr/>
        </p:nvSpPr>
        <p:spPr bwMode="auto">
          <a:xfrm>
            <a:off x="6005298" y="2629793"/>
            <a:ext cx="545914" cy="546054"/>
          </a:xfrm>
          <a:custGeom>
            <a:avLst/>
            <a:gdLst>
              <a:gd name="T0" fmla="*/ 343 w 344"/>
              <a:gd name="T1" fmla="*/ 202 h 344"/>
              <a:gd name="T2" fmla="*/ 344 w 344"/>
              <a:gd name="T3" fmla="*/ 148 h 344"/>
              <a:gd name="T4" fmla="*/ 309 w 344"/>
              <a:gd name="T5" fmla="*/ 138 h 344"/>
              <a:gd name="T6" fmla="*/ 295 w 344"/>
              <a:gd name="T7" fmla="*/ 104 h 344"/>
              <a:gd name="T8" fmla="*/ 314 w 344"/>
              <a:gd name="T9" fmla="*/ 72 h 344"/>
              <a:gd name="T10" fmla="*/ 277 w 344"/>
              <a:gd name="T11" fmla="*/ 34 h 344"/>
              <a:gd name="T12" fmla="*/ 245 w 344"/>
              <a:gd name="T13" fmla="*/ 52 h 344"/>
              <a:gd name="T14" fmla="*/ 210 w 344"/>
              <a:gd name="T15" fmla="*/ 37 h 344"/>
              <a:gd name="T16" fmla="*/ 202 w 344"/>
              <a:gd name="T17" fmla="*/ 1 h 344"/>
              <a:gd name="T18" fmla="*/ 148 w 344"/>
              <a:gd name="T19" fmla="*/ 0 h 344"/>
              <a:gd name="T20" fmla="*/ 138 w 344"/>
              <a:gd name="T21" fmla="*/ 36 h 344"/>
              <a:gd name="T22" fmla="*/ 104 w 344"/>
              <a:gd name="T23" fmla="*/ 50 h 344"/>
              <a:gd name="T24" fmla="*/ 72 w 344"/>
              <a:gd name="T25" fmla="*/ 30 h 344"/>
              <a:gd name="T26" fmla="*/ 33 w 344"/>
              <a:gd name="T27" fmla="*/ 68 h 344"/>
              <a:gd name="T28" fmla="*/ 52 w 344"/>
              <a:gd name="T29" fmla="*/ 100 h 344"/>
              <a:gd name="T30" fmla="*/ 37 w 344"/>
              <a:gd name="T31" fmla="*/ 134 h 344"/>
              <a:gd name="T32" fmla="*/ 1 w 344"/>
              <a:gd name="T33" fmla="*/ 143 h 344"/>
              <a:gd name="T34" fmla="*/ 0 w 344"/>
              <a:gd name="T35" fmla="*/ 197 h 344"/>
              <a:gd name="T36" fmla="*/ 36 w 344"/>
              <a:gd name="T37" fmla="*/ 206 h 344"/>
              <a:gd name="T38" fmla="*/ 50 w 344"/>
              <a:gd name="T39" fmla="*/ 241 h 344"/>
              <a:gd name="T40" fmla="*/ 30 w 344"/>
              <a:gd name="T41" fmla="*/ 272 h 344"/>
              <a:gd name="T42" fmla="*/ 68 w 344"/>
              <a:gd name="T43" fmla="*/ 311 h 344"/>
              <a:gd name="T44" fmla="*/ 100 w 344"/>
              <a:gd name="T45" fmla="*/ 293 h 344"/>
              <a:gd name="T46" fmla="*/ 134 w 344"/>
              <a:gd name="T47" fmla="*/ 308 h 344"/>
              <a:gd name="T48" fmla="*/ 143 w 344"/>
              <a:gd name="T49" fmla="*/ 343 h 344"/>
              <a:gd name="T50" fmla="*/ 197 w 344"/>
              <a:gd name="T51" fmla="*/ 344 h 344"/>
              <a:gd name="T52" fmla="*/ 206 w 344"/>
              <a:gd name="T53" fmla="*/ 309 h 344"/>
              <a:gd name="T54" fmla="*/ 241 w 344"/>
              <a:gd name="T55" fmla="*/ 295 h 344"/>
              <a:gd name="T56" fmla="*/ 272 w 344"/>
              <a:gd name="T57" fmla="*/ 314 h 344"/>
              <a:gd name="T58" fmla="*/ 311 w 344"/>
              <a:gd name="T59" fmla="*/ 277 h 344"/>
              <a:gd name="T60" fmla="*/ 293 w 344"/>
              <a:gd name="T61" fmla="*/ 245 h 344"/>
              <a:gd name="T62" fmla="*/ 308 w 344"/>
              <a:gd name="T63" fmla="*/ 210 h 344"/>
              <a:gd name="T64" fmla="*/ 343 w 344"/>
              <a:gd name="T65" fmla="*/ 202 h 344"/>
              <a:gd name="T66" fmla="*/ 171 w 344"/>
              <a:gd name="T67" fmla="*/ 268 h 344"/>
              <a:gd name="T68" fmla="*/ 76 w 344"/>
              <a:gd name="T69" fmla="*/ 171 h 344"/>
              <a:gd name="T70" fmla="*/ 174 w 344"/>
              <a:gd name="T71" fmla="*/ 76 h 344"/>
              <a:gd name="T72" fmla="*/ 268 w 344"/>
              <a:gd name="T73" fmla="*/ 174 h 344"/>
              <a:gd name="T74" fmla="*/ 171 w 344"/>
              <a:gd name="T75" fmla="*/ 268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44" h="344">
                <a:moveTo>
                  <a:pt x="343" y="202"/>
                </a:moveTo>
                <a:cubicBezTo>
                  <a:pt x="344" y="148"/>
                  <a:pt x="344" y="148"/>
                  <a:pt x="344" y="148"/>
                </a:cubicBezTo>
                <a:cubicBezTo>
                  <a:pt x="309" y="138"/>
                  <a:pt x="309" y="138"/>
                  <a:pt x="309" y="138"/>
                </a:cubicBezTo>
                <a:cubicBezTo>
                  <a:pt x="306" y="126"/>
                  <a:pt x="301" y="114"/>
                  <a:pt x="295" y="104"/>
                </a:cubicBezTo>
                <a:cubicBezTo>
                  <a:pt x="314" y="72"/>
                  <a:pt x="314" y="72"/>
                  <a:pt x="314" y="72"/>
                </a:cubicBezTo>
                <a:cubicBezTo>
                  <a:pt x="277" y="34"/>
                  <a:pt x="277" y="34"/>
                  <a:pt x="277" y="34"/>
                </a:cubicBezTo>
                <a:cubicBezTo>
                  <a:pt x="245" y="52"/>
                  <a:pt x="245" y="52"/>
                  <a:pt x="245" y="52"/>
                </a:cubicBezTo>
                <a:cubicBezTo>
                  <a:pt x="234" y="46"/>
                  <a:pt x="223" y="41"/>
                  <a:pt x="210" y="37"/>
                </a:cubicBezTo>
                <a:cubicBezTo>
                  <a:pt x="202" y="1"/>
                  <a:pt x="202" y="1"/>
                  <a:pt x="202" y="1"/>
                </a:cubicBezTo>
                <a:cubicBezTo>
                  <a:pt x="148" y="0"/>
                  <a:pt x="148" y="0"/>
                  <a:pt x="148" y="0"/>
                </a:cubicBezTo>
                <a:cubicBezTo>
                  <a:pt x="138" y="36"/>
                  <a:pt x="138" y="36"/>
                  <a:pt x="138" y="36"/>
                </a:cubicBezTo>
                <a:cubicBezTo>
                  <a:pt x="126" y="39"/>
                  <a:pt x="114" y="44"/>
                  <a:pt x="104" y="50"/>
                </a:cubicBezTo>
                <a:cubicBezTo>
                  <a:pt x="72" y="30"/>
                  <a:pt x="72" y="30"/>
                  <a:pt x="72" y="30"/>
                </a:cubicBezTo>
                <a:cubicBezTo>
                  <a:pt x="33" y="68"/>
                  <a:pt x="33" y="68"/>
                  <a:pt x="33" y="68"/>
                </a:cubicBezTo>
                <a:cubicBezTo>
                  <a:pt x="52" y="100"/>
                  <a:pt x="52" y="100"/>
                  <a:pt x="52" y="100"/>
                </a:cubicBezTo>
                <a:cubicBezTo>
                  <a:pt x="45" y="111"/>
                  <a:pt x="40" y="122"/>
                  <a:pt x="37" y="134"/>
                </a:cubicBezTo>
                <a:cubicBezTo>
                  <a:pt x="1" y="143"/>
                  <a:pt x="1" y="143"/>
                  <a:pt x="1" y="143"/>
                </a:cubicBezTo>
                <a:cubicBezTo>
                  <a:pt x="0" y="197"/>
                  <a:pt x="0" y="197"/>
                  <a:pt x="0" y="197"/>
                </a:cubicBezTo>
                <a:cubicBezTo>
                  <a:pt x="36" y="206"/>
                  <a:pt x="36" y="206"/>
                  <a:pt x="36" y="206"/>
                </a:cubicBezTo>
                <a:cubicBezTo>
                  <a:pt x="39" y="219"/>
                  <a:pt x="44" y="230"/>
                  <a:pt x="50" y="241"/>
                </a:cubicBezTo>
                <a:cubicBezTo>
                  <a:pt x="30" y="272"/>
                  <a:pt x="30" y="272"/>
                  <a:pt x="30" y="272"/>
                </a:cubicBezTo>
                <a:cubicBezTo>
                  <a:pt x="68" y="311"/>
                  <a:pt x="68" y="311"/>
                  <a:pt x="68" y="311"/>
                </a:cubicBezTo>
                <a:cubicBezTo>
                  <a:pt x="100" y="293"/>
                  <a:pt x="100" y="293"/>
                  <a:pt x="100" y="293"/>
                </a:cubicBezTo>
                <a:cubicBezTo>
                  <a:pt x="110" y="299"/>
                  <a:pt x="122" y="304"/>
                  <a:pt x="134" y="308"/>
                </a:cubicBezTo>
                <a:cubicBezTo>
                  <a:pt x="143" y="343"/>
                  <a:pt x="143" y="343"/>
                  <a:pt x="143" y="343"/>
                </a:cubicBezTo>
                <a:cubicBezTo>
                  <a:pt x="197" y="344"/>
                  <a:pt x="197" y="344"/>
                  <a:pt x="197" y="344"/>
                </a:cubicBezTo>
                <a:cubicBezTo>
                  <a:pt x="206" y="309"/>
                  <a:pt x="206" y="309"/>
                  <a:pt x="206" y="309"/>
                </a:cubicBezTo>
                <a:cubicBezTo>
                  <a:pt x="219" y="306"/>
                  <a:pt x="230" y="301"/>
                  <a:pt x="241" y="295"/>
                </a:cubicBezTo>
                <a:cubicBezTo>
                  <a:pt x="272" y="314"/>
                  <a:pt x="272" y="314"/>
                  <a:pt x="272" y="314"/>
                </a:cubicBezTo>
                <a:cubicBezTo>
                  <a:pt x="311" y="277"/>
                  <a:pt x="311" y="277"/>
                  <a:pt x="311" y="277"/>
                </a:cubicBezTo>
                <a:cubicBezTo>
                  <a:pt x="293" y="245"/>
                  <a:pt x="293" y="245"/>
                  <a:pt x="293" y="245"/>
                </a:cubicBezTo>
                <a:cubicBezTo>
                  <a:pt x="299" y="234"/>
                  <a:pt x="304" y="223"/>
                  <a:pt x="308" y="210"/>
                </a:cubicBezTo>
                <a:lnTo>
                  <a:pt x="343" y="202"/>
                </a:lnTo>
                <a:close/>
                <a:moveTo>
                  <a:pt x="171" y="268"/>
                </a:moveTo>
                <a:cubicBezTo>
                  <a:pt x="118" y="268"/>
                  <a:pt x="76" y="224"/>
                  <a:pt x="76" y="171"/>
                </a:cubicBezTo>
                <a:cubicBezTo>
                  <a:pt x="77" y="118"/>
                  <a:pt x="121" y="76"/>
                  <a:pt x="174" y="76"/>
                </a:cubicBezTo>
                <a:cubicBezTo>
                  <a:pt x="227" y="77"/>
                  <a:pt x="269" y="121"/>
                  <a:pt x="268" y="174"/>
                </a:cubicBezTo>
                <a:cubicBezTo>
                  <a:pt x="267" y="227"/>
                  <a:pt x="224" y="269"/>
                  <a:pt x="171" y="26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xtLst/>
        </p:spPr>
        <p:txBody>
          <a:bodyPr vert="horz" wrap="square" lIns="121867" tIns="60933" rIns="121867" bIns="60933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9" name="Freeform 26"/>
          <p:cNvSpPr>
            <a:spLocks noEditPoints="1"/>
          </p:cNvSpPr>
          <p:nvPr/>
        </p:nvSpPr>
        <p:spPr bwMode="auto">
          <a:xfrm rot="19126158">
            <a:off x="4861992" y="2936197"/>
            <a:ext cx="722656" cy="763035"/>
          </a:xfrm>
          <a:custGeom>
            <a:avLst/>
            <a:gdLst>
              <a:gd name="T0" fmla="*/ 343 w 344"/>
              <a:gd name="T1" fmla="*/ 202 h 344"/>
              <a:gd name="T2" fmla="*/ 344 w 344"/>
              <a:gd name="T3" fmla="*/ 148 h 344"/>
              <a:gd name="T4" fmla="*/ 309 w 344"/>
              <a:gd name="T5" fmla="*/ 138 h 344"/>
              <a:gd name="T6" fmla="*/ 295 w 344"/>
              <a:gd name="T7" fmla="*/ 104 h 344"/>
              <a:gd name="T8" fmla="*/ 314 w 344"/>
              <a:gd name="T9" fmla="*/ 72 h 344"/>
              <a:gd name="T10" fmla="*/ 277 w 344"/>
              <a:gd name="T11" fmla="*/ 34 h 344"/>
              <a:gd name="T12" fmla="*/ 245 w 344"/>
              <a:gd name="T13" fmla="*/ 52 h 344"/>
              <a:gd name="T14" fmla="*/ 210 w 344"/>
              <a:gd name="T15" fmla="*/ 37 h 344"/>
              <a:gd name="T16" fmla="*/ 202 w 344"/>
              <a:gd name="T17" fmla="*/ 1 h 344"/>
              <a:gd name="T18" fmla="*/ 148 w 344"/>
              <a:gd name="T19" fmla="*/ 0 h 344"/>
              <a:gd name="T20" fmla="*/ 138 w 344"/>
              <a:gd name="T21" fmla="*/ 36 h 344"/>
              <a:gd name="T22" fmla="*/ 104 w 344"/>
              <a:gd name="T23" fmla="*/ 50 h 344"/>
              <a:gd name="T24" fmla="*/ 72 w 344"/>
              <a:gd name="T25" fmla="*/ 30 h 344"/>
              <a:gd name="T26" fmla="*/ 33 w 344"/>
              <a:gd name="T27" fmla="*/ 68 h 344"/>
              <a:gd name="T28" fmla="*/ 52 w 344"/>
              <a:gd name="T29" fmla="*/ 100 h 344"/>
              <a:gd name="T30" fmla="*/ 37 w 344"/>
              <a:gd name="T31" fmla="*/ 134 h 344"/>
              <a:gd name="T32" fmla="*/ 1 w 344"/>
              <a:gd name="T33" fmla="*/ 143 h 344"/>
              <a:gd name="T34" fmla="*/ 0 w 344"/>
              <a:gd name="T35" fmla="*/ 197 h 344"/>
              <a:gd name="T36" fmla="*/ 36 w 344"/>
              <a:gd name="T37" fmla="*/ 206 h 344"/>
              <a:gd name="T38" fmla="*/ 50 w 344"/>
              <a:gd name="T39" fmla="*/ 241 h 344"/>
              <a:gd name="T40" fmla="*/ 30 w 344"/>
              <a:gd name="T41" fmla="*/ 272 h 344"/>
              <a:gd name="T42" fmla="*/ 68 w 344"/>
              <a:gd name="T43" fmla="*/ 311 h 344"/>
              <a:gd name="T44" fmla="*/ 100 w 344"/>
              <a:gd name="T45" fmla="*/ 293 h 344"/>
              <a:gd name="T46" fmla="*/ 134 w 344"/>
              <a:gd name="T47" fmla="*/ 308 h 344"/>
              <a:gd name="T48" fmla="*/ 143 w 344"/>
              <a:gd name="T49" fmla="*/ 343 h 344"/>
              <a:gd name="T50" fmla="*/ 197 w 344"/>
              <a:gd name="T51" fmla="*/ 344 h 344"/>
              <a:gd name="T52" fmla="*/ 206 w 344"/>
              <a:gd name="T53" fmla="*/ 309 h 344"/>
              <a:gd name="T54" fmla="*/ 241 w 344"/>
              <a:gd name="T55" fmla="*/ 295 h 344"/>
              <a:gd name="T56" fmla="*/ 272 w 344"/>
              <a:gd name="T57" fmla="*/ 314 h 344"/>
              <a:gd name="T58" fmla="*/ 311 w 344"/>
              <a:gd name="T59" fmla="*/ 277 h 344"/>
              <a:gd name="T60" fmla="*/ 293 w 344"/>
              <a:gd name="T61" fmla="*/ 245 h 344"/>
              <a:gd name="T62" fmla="*/ 308 w 344"/>
              <a:gd name="T63" fmla="*/ 210 h 344"/>
              <a:gd name="T64" fmla="*/ 343 w 344"/>
              <a:gd name="T65" fmla="*/ 202 h 344"/>
              <a:gd name="T66" fmla="*/ 171 w 344"/>
              <a:gd name="T67" fmla="*/ 268 h 344"/>
              <a:gd name="T68" fmla="*/ 76 w 344"/>
              <a:gd name="T69" fmla="*/ 171 h 344"/>
              <a:gd name="T70" fmla="*/ 174 w 344"/>
              <a:gd name="T71" fmla="*/ 76 h 344"/>
              <a:gd name="T72" fmla="*/ 268 w 344"/>
              <a:gd name="T73" fmla="*/ 174 h 344"/>
              <a:gd name="T74" fmla="*/ 171 w 344"/>
              <a:gd name="T75" fmla="*/ 268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44" h="344">
                <a:moveTo>
                  <a:pt x="343" y="202"/>
                </a:moveTo>
                <a:cubicBezTo>
                  <a:pt x="344" y="148"/>
                  <a:pt x="344" y="148"/>
                  <a:pt x="344" y="148"/>
                </a:cubicBezTo>
                <a:cubicBezTo>
                  <a:pt x="309" y="138"/>
                  <a:pt x="309" y="138"/>
                  <a:pt x="309" y="138"/>
                </a:cubicBezTo>
                <a:cubicBezTo>
                  <a:pt x="306" y="126"/>
                  <a:pt x="301" y="114"/>
                  <a:pt x="295" y="104"/>
                </a:cubicBezTo>
                <a:cubicBezTo>
                  <a:pt x="314" y="72"/>
                  <a:pt x="314" y="72"/>
                  <a:pt x="314" y="72"/>
                </a:cubicBezTo>
                <a:cubicBezTo>
                  <a:pt x="277" y="34"/>
                  <a:pt x="277" y="34"/>
                  <a:pt x="277" y="34"/>
                </a:cubicBezTo>
                <a:cubicBezTo>
                  <a:pt x="245" y="52"/>
                  <a:pt x="245" y="52"/>
                  <a:pt x="245" y="52"/>
                </a:cubicBezTo>
                <a:cubicBezTo>
                  <a:pt x="234" y="46"/>
                  <a:pt x="223" y="41"/>
                  <a:pt x="210" y="37"/>
                </a:cubicBezTo>
                <a:cubicBezTo>
                  <a:pt x="202" y="1"/>
                  <a:pt x="202" y="1"/>
                  <a:pt x="202" y="1"/>
                </a:cubicBezTo>
                <a:cubicBezTo>
                  <a:pt x="148" y="0"/>
                  <a:pt x="148" y="0"/>
                  <a:pt x="148" y="0"/>
                </a:cubicBezTo>
                <a:cubicBezTo>
                  <a:pt x="138" y="36"/>
                  <a:pt x="138" y="36"/>
                  <a:pt x="138" y="36"/>
                </a:cubicBezTo>
                <a:cubicBezTo>
                  <a:pt x="126" y="39"/>
                  <a:pt x="114" y="44"/>
                  <a:pt x="104" y="50"/>
                </a:cubicBezTo>
                <a:cubicBezTo>
                  <a:pt x="72" y="30"/>
                  <a:pt x="72" y="30"/>
                  <a:pt x="72" y="30"/>
                </a:cubicBezTo>
                <a:cubicBezTo>
                  <a:pt x="33" y="68"/>
                  <a:pt x="33" y="68"/>
                  <a:pt x="33" y="68"/>
                </a:cubicBezTo>
                <a:cubicBezTo>
                  <a:pt x="52" y="100"/>
                  <a:pt x="52" y="100"/>
                  <a:pt x="52" y="100"/>
                </a:cubicBezTo>
                <a:cubicBezTo>
                  <a:pt x="45" y="111"/>
                  <a:pt x="40" y="122"/>
                  <a:pt x="37" y="134"/>
                </a:cubicBezTo>
                <a:cubicBezTo>
                  <a:pt x="1" y="143"/>
                  <a:pt x="1" y="143"/>
                  <a:pt x="1" y="143"/>
                </a:cubicBezTo>
                <a:cubicBezTo>
                  <a:pt x="0" y="197"/>
                  <a:pt x="0" y="197"/>
                  <a:pt x="0" y="197"/>
                </a:cubicBezTo>
                <a:cubicBezTo>
                  <a:pt x="36" y="206"/>
                  <a:pt x="36" y="206"/>
                  <a:pt x="36" y="206"/>
                </a:cubicBezTo>
                <a:cubicBezTo>
                  <a:pt x="39" y="219"/>
                  <a:pt x="44" y="230"/>
                  <a:pt x="50" y="241"/>
                </a:cubicBezTo>
                <a:cubicBezTo>
                  <a:pt x="30" y="272"/>
                  <a:pt x="30" y="272"/>
                  <a:pt x="30" y="272"/>
                </a:cubicBezTo>
                <a:cubicBezTo>
                  <a:pt x="68" y="311"/>
                  <a:pt x="68" y="311"/>
                  <a:pt x="68" y="311"/>
                </a:cubicBezTo>
                <a:cubicBezTo>
                  <a:pt x="100" y="293"/>
                  <a:pt x="100" y="293"/>
                  <a:pt x="100" y="293"/>
                </a:cubicBezTo>
                <a:cubicBezTo>
                  <a:pt x="110" y="299"/>
                  <a:pt x="122" y="304"/>
                  <a:pt x="134" y="308"/>
                </a:cubicBezTo>
                <a:cubicBezTo>
                  <a:pt x="143" y="343"/>
                  <a:pt x="143" y="343"/>
                  <a:pt x="143" y="343"/>
                </a:cubicBezTo>
                <a:cubicBezTo>
                  <a:pt x="197" y="344"/>
                  <a:pt x="197" y="344"/>
                  <a:pt x="197" y="344"/>
                </a:cubicBezTo>
                <a:cubicBezTo>
                  <a:pt x="206" y="309"/>
                  <a:pt x="206" y="309"/>
                  <a:pt x="206" y="309"/>
                </a:cubicBezTo>
                <a:cubicBezTo>
                  <a:pt x="219" y="306"/>
                  <a:pt x="230" y="301"/>
                  <a:pt x="241" y="295"/>
                </a:cubicBezTo>
                <a:cubicBezTo>
                  <a:pt x="272" y="314"/>
                  <a:pt x="272" y="314"/>
                  <a:pt x="272" y="314"/>
                </a:cubicBezTo>
                <a:cubicBezTo>
                  <a:pt x="311" y="277"/>
                  <a:pt x="311" y="277"/>
                  <a:pt x="311" y="277"/>
                </a:cubicBezTo>
                <a:cubicBezTo>
                  <a:pt x="293" y="245"/>
                  <a:pt x="293" y="245"/>
                  <a:pt x="293" y="245"/>
                </a:cubicBezTo>
                <a:cubicBezTo>
                  <a:pt x="299" y="234"/>
                  <a:pt x="304" y="223"/>
                  <a:pt x="308" y="210"/>
                </a:cubicBezTo>
                <a:lnTo>
                  <a:pt x="343" y="202"/>
                </a:lnTo>
                <a:close/>
                <a:moveTo>
                  <a:pt x="171" y="268"/>
                </a:moveTo>
                <a:cubicBezTo>
                  <a:pt x="118" y="268"/>
                  <a:pt x="76" y="224"/>
                  <a:pt x="76" y="171"/>
                </a:cubicBezTo>
                <a:cubicBezTo>
                  <a:pt x="77" y="118"/>
                  <a:pt x="121" y="76"/>
                  <a:pt x="174" y="76"/>
                </a:cubicBezTo>
                <a:cubicBezTo>
                  <a:pt x="227" y="77"/>
                  <a:pt x="269" y="121"/>
                  <a:pt x="268" y="174"/>
                </a:cubicBezTo>
                <a:cubicBezTo>
                  <a:pt x="267" y="227"/>
                  <a:pt x="224" y="269"/>
                  <a:pt x="171" y="26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xtLst/>
        </p:spPr>
        <p:txBody>
          <a:bodyPr vert="horz" wrap="square" lIns="121867" tIns="60933" rIns="121867" bIns="60933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1" name="Freeform 26"/>
          <p:cNvSpPr>
            <a:spLocks noEditPoints="1"/>
          </p:cNvSpPr>
          <p:nvPr/>
        </p:nvSpPr>
        <p:spPr bwMode="auto">
          <a:xfrm rot="19126158">
            <a:off x="5597700" y="2888781"/>
            <a:ext cx="517157" cy="546054"/>
          </a:xfrm>
          <a:custGeom>
            <a:avLst/>
            <a:gdLst>
              <a:gd name="T0" fmla="*/ 343 w 344"/>
              <a:gd name="T1" fmla="*/ 202 h 344"/>
              <a:gd name="T2" fmla="*/ 344 w 344"/>
              <a:gd name="T3" fmla="*/ 148 h 344"/>
              <a:gd name="T4" fmla="*/ 309 w 344"/>
              <a:gd name="T5" fmla="*/ 138 h 344"/>
              <a:gd name="T6" fmla="*/ 295 w 344"/>
              <a:gd name="T7" fmla="*/ 104 h 344"/>
              <a:gd name="T8" fmla="*/ 314 w 344"/>
              <a:gd name="T9" fmla="*/ 72 h 344"/>
              <a:gd name="T10" fmla="*/ 277 w 344"/>
              <a:gd name="T11" fmla="*/ 34 h 344"/>
              <a:gd name="T12" fmla="*/ 245 w 344"/>
              <a:gd name="T13" fmla="*/ 52 h 344"/>
              <a:gd name="T14" fmla="*/ 210 w 344"/>
              <a:gd name="T15" fmla="*/ 37 h 344"/>
              <a:gd name="T16" fmla="*/ 202 w 344"/>
              <a:gd name="T17" fmla="*/ 1 h 344"/>
              <a:gd name="T18" fmla="*/ 148 w 344"/>
              <a:gd name="T19" fmla="*/ 0 h 344"/>
              <a:gd name="T20" fmla="*/ 138 w 344"/>
              <a:gd name="T21" fmla="*/ 36 h 344"/>
              <a:gd name="T22" fmla="*/ 104 w 344"/>
              <a:gd name="T23" fmla="*/ 50 h 344"/>
              <a:gd name="T24" fmla="*/ 72 w 344"/>
              <a:gd name="T25" fmla="*/ 30 h 344"/>
              <a:gd name="T26" fmla="*/ 33 w 344"/>
              <a:gd name="T27" fmla="*/ 68 h 344"/>
              <a:gd name="T28" fmla="*/ 52 w 344"/>
              <a:gd name="T29" fmla="*/ 100 h 344"/>
              <a:gd name="T30" fmla="*/ 37 w 344"/>
              <a:gd name="T31" fmla="*/ 134 h 344"/>
              <a:gd name="T32" fmla="*/ 1 w 344"/>
              <a:gd name="T33" fmla="*/ 143 h 344"/>
              <a:gd name="T34" fmla="*/ 0 w 344"/>
              <a:gd name="T35" fmla="*/ 197 h 344"/>
              <a:gd name="T36" fmla="*/ 36 w 344"/>
              <a:gd name="T37" fmla="*/ 206 h 344"/>
              <a:gd name="T38" fmla="*/ 50 w 344"/>
              <a:gd name="T39" fmla="*/ 241 h 344"/>
              <a:gd name="T40" fmla="*/ 30 w 344"/>
              <a:gd name="T41" fmla="*/ 272 h 344"/>
              <a:gd name="T42" fmla="*/ 68 w 344"/>
              <a:gd name="T43" fmla="*/ 311 h 344"/>
              <a:gd name="T44" fmla="*/ 100 w 344"/>
              <a:gd name="T45" fmla="*/ 293 h 344"/>
              <a:gd name="T46" fmla="*/ 134 w 344"/>
              <a:gd name="T47" fmla="*/ 308 h 344"/>
              <a:gd name="T48" fmla="*/ 143 w 344"/>
              <a:gd name="T49" fmla="*/ 343 h 344"/>
              <a:gd name="T50" fmla="*/ 197 w 344"/>
              <a:gd name="T51" fmla="*/ 344 h 344"/>
              <a:gd name="T52" fmla="*/ 206 w 344"/>
              <a:gd name="T53" fmla="*/ 309 h 344"/>
              <a:gd name="T54" fmla="*/ 241 w 344"/>
              <a:gd name="T55" fmla="*/ 295 h 344"/>
              <a:gd name="T56" fmla="*/ 272 w 344"/>
              <a:gd name="T57" fmla="*/ 314 h 344"/>
              <a:gd name="T58" fmla="*/ 311 w 344"/>
              <a:gd name="T59" fmla="*/ 277 h 344"/>
              <a:gd name="T60" fmla="*/ 293 w 344"/>
              <a:gd name="T61" fmla="*/ 245 h 344"/>
              <a:gd name="T62" fmla="*/ 308 w 344"/>
              <a:gd name="T63" fmla="*/ 210 h 344"/>
              <a:gd name="T64" fmla="*/ 343 w 344"/>
              <a:gd name="T65" fmla="*/ 202 h 344"/>
              <a:gd name="T66" fmla="*/ 171 w 344"/>
              <a:gd name="T67" fmla="*/ 268 h 344"/>
              <a:gd name="T68" fmla="*/ 76 w 344"/>
              <a:gd name="T69" fmla="*/ 171 h 344"/>
              <a:gd name="T70" fmla="*/ 174 w 344"/>
              <a:gd name="T71" fmla="*/ 76 h 344"/>
              <a:gd name="T72" fmla="*/ 268 w 344"/>
              <a:gd name="T73" fmla="*/ 174 h 344"/>
              <a:gd name="T74" fmla="*/ 171 w 344"/>
              <a:gd name="T75" fmla="*/ 268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44" h="344">
                <a:moveTo>
                  <a:pt x="343" y="202"/>
                </a:moveTo>
                <a:cubicBezTo>
                  <a:pt x="344" y="148"/>
                  <a:pt x="344" y="148"/>
                  <a:pt x="344" y="148"/>
                </a:cubicBezTo>
                <a:cubicBezTo>
                  <a:pt x="309" y="138"/>
                  <a:pt x="309" y="138"/>
                  <a:pt x="309" y="138"/>
                </a:cubicBezTo>
                <a:cubicBezTo>
                  <a:pt x="306" y="126"/>
                  <a:pt x="301" y="114"/>
                  <a:pt x="295" y="104"/>
                </a:cubicBezTo>
                <a:cubicBezTo>
                  <a:pt x="314" y="72"/>
                  <a:pt x="314" y="72"/>
                  <a:pt x="314" y="72"/>
                </a:cubicBezTo>
                <a:cubicBezTo>
                  <a:pt x="277" y="34"/>
                  <a:pt x="277" y="34"/>
                  <a:pt x="277" y="34"/>
                </a:cubicBezTo>
                <a:cubicBezTo>
                  <a:pt x="245" y="52"/>
                  <a:pt x="245" y="52"/>
                  <a:pt x="245" y="52"/>
                </a:cubicBezTo>
                <a:cubicBezTo>
                  <a:pt x="234" y="46"/>
                  <a:pt x="223" y="41"/>
                  <a:pt x="210" y="37"/>
                </a:cubicBezTo>
                <a:cubicBezTo>
                  <a:pt x="202" y="1"/>
                  <a:pt x="202" y="1"/>
                  <a:pt x="202" y="1"/>
                </a:cubicBezTo>
                <a:cubicBezTo>
                  <a:pt x="148" y="0"/>
                  <a:pt x="148" y="0"/>
                  <a:pt x="148" y="0"/>
                </a:cubicBezTo>
                <a:cubicBezTo>
                  <a:pt x="138" y="36"/>
                  <a:pt x="138" y="36"/>
                  <a:pt x="138" y="36"/>
                </a:cubicBezTo>
                <a:cubicBezTo>
                  <a:pt x="126" y="39"/>
                  <a:pt x="114" y="44"/>
                  <a:pt x="104" y="50"/>
                </a:cubicBezTo>
                <a:cubicBezTo>
                  <a:pt x="72" y="30"/>
                  <a:pt x="72" y="30"/>
                  <a:pt x="72" y="30"/>
                </a:cubicBezTo>
                <a:cubicBezTo>
                  <a:pt x="33" y="68"/>
                  <a:pt x="33" y="68"/>
                  <a:pt x="33" y="68"/>
                </a:cubicBezTo>
                <a:cubicBezTo>
                  <a:pt x="52" y="100"/>
                  <a:pt x="52" y="100"/>
                  <a:pt x="52" y="100"/>
                </a:cubicBezTo>
                <a:cubicBezTo>
                  <a:pt x="45" y="111"/>
                  <a:pt x="40" y="122"/>
                  <a:pt x="37" y="134"/>
                </a:cubicBezTo>
                <a:cubicBezTo>
                  <a:pt x="1" y="143"/>
                  <a:pt x="1" y="143"/>
                  <a:pt x="1" y="143"/>
                </a:cubicBezTo>
                <a:cubicBezTo>
                  <a:pt x="0" y="197"/>
                  <a:pt x="0" y="197"/>
                  <a:pt x="0" y="197"/>
                </a:cubicBezTo>
                <a:cubicBezTo>
                  <a:pt x="36" y="206"/>
                  <a:pt x="36" y="206"/>
                  <a:pt x="36" y="206"/>
                </a:cubicBezTo>
                <a:cubicBezTo>
                  <a:pt x="39" y="219"/>
                  <a:pt x="44" y="230"/>
                  <a:pt x="50" y="241"/>
                </a:cubicBezTo>
                <a:cubicBezTo>
                  <a:pt x="30" y="272"/>
                  <a:pt x="30" y="272"/>
                  <a:pt x="30" y="272"/>
                </a:cubicBezTo>
                <a:cubicBezTo>
                  <a:pt x="68" y="311"/>
                  <a:pt x="68" y="311"/>
                  <a:pt x="68" y="311"/>
                </a:cubicBezTo>
                <a:cubicBezTo>
                  <a:pt x="100" y="293"/>
                  <a:pt x="100" y="293"/>
                  <a:pt x="100" y="293"/>
                </a:cubicBezTo>
                <a:cubicBezTo>
                  <a:pt x="110" y="299"/>
                  <a:pt x="122" y="304"/>
                  <a:pt x="134" y="308"/>
                </a:cubicBezTo>
                <a:cubicBezTo>
                  <a:pt x="143" y="343"/>
                  <a:pt x="143" y="343"/>
                  <a:pt x="143" y="343"/>
                </a:cubicBezTo>
                <a:cubicBezTo>
                  <a:pt x="197" y="344"/>
                  <a:pt x="197" y="344"/>
                  <a:pt x="197" y="344"/>
                </a:cubicBezTo>
                <a:cubicBezTo>
                  <a:pt x="206" y="309"/>
                  <a:pt x="206" y="309"/>
                  <a:pt x="206" y="309"/>
                </a:cubicBezTo>
                <a:cubicBezTo>
                  <a:pt x="219" y="306"/>
                  <a:pt x="230" y="301"/>
                  <a:pt x="241" y="295"/>
                </a:cubicBezTo>
                <a:cubicBezTo>
                  <a:pt x="272" y="314"/>
                  <a:pt x="272" y="314"/>
                  <a:pt x="272" y="314"/>
                </a:cubicBezTo>
                <a:cubicBezTo>
                  <a:pt x="311" y="277"/>
                  <a:pt x="311" y="277"/>
                  <a:pt x="311" y="277"/>
                </a:cubicBezTo>
                <a:cubicBezTo>
                  <a:pt x="293" y="245"/>
                  <a:pt x="293" y="245"/>
                  <a:pt x="293" y="245"/>
                </a:cubicBezTo>
                <a:cubicBezTo>
                  <a:pt x="299" y="234"/>
                  <a:pt x="304" y="223"/>
                  <a:pt x="308" y="210"/>
                </a:cubicBezTo>
                <a:lnTo>
                  <a:pt x="343" y="202"/>
                </a:lnTo>
                <a:close/>
                <a:moveTo>
                  <a:pt x="171" y="268"/>
                </a:moveTo>
                <a:cubicBezTo>
                  <a:pt x="118" y="268"/>
                  <a:pt x="76" y="224"/>
                  <a:pt x="76" y="171"/>
                </a:cubicBezTo>
                <a:cubicBezTo>
                  <a:pt x="77" y="118"/>
                  <a:pt x="121" y="76"/>
                  <a:pt x="174" y="76"/>
                </a:cubicBezTo>
                <a:cubicBezTo>
                  <a:pt x="227" y="77"/>
                  <a:pt x="269" y="121"/>
                  <a:pt x="268" y="174"/>
                </a:cubicBezTo>
                <a:cubicBezTo>
                  <a:pt x="267" y="227"/>
                  <a:pt x="224" y="269"/>
                  <a:pt x="171" y="26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xtLst/>
        </p:spPr>
        <p:txBody>
          <a:bodyPr vert="horz" wrap="square" lIns="121867" tIns="60933" rIns="121867" bIns="60933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0" name="Freeform 26"/>
          <p:cNvSpPr>
            <a:spLocks noEditPoints="1"/>
          </p:cNvSpPr>
          <p:nvPr/>
        </p:nvSpPr>
        <p:spPr bwMode="auto">
          <a:xfrm>
            <a:off x="4812246" y="2412936"/>
            <a:ext cx="654048" cy="590336"/>
          </a:xfrm>
          <a:custGeom>
            <a:avLst/>
            <a:gdLst>
              <a:gd name="T0" fmla="*/ 343 w 344"/>
              <a:gd name="T1" fmla="*/ 202 h 344"/>
              <a:gd name="T2" fmla="*/ 344 w 344"/>
              <a:gd name="T3" fmla="*/ 148 h 344"/>
              <a:gd name="T4" fmla="*/ 309 w 344"/>
              <a:gd name="T5" fmla="*/ 138 h 344"/>
              <a:gd name="T6" fmla="*/ 295 w 344"/>
              <a:gd name="T7" fmla="*/ 104 h 344"/>
              <a:gd name="T8" fmla="*/ 314 w 344"/>
              <a:gd name="T9" fmla="*/ 72 h 344"/>
              <a:gd name="T10" fmla="*/ 277 w 344"/>
              <a:gd name="T11" fmla="*/ 34 h 344"/>
              <a:gd name="T12" fmla="*/ 245 w 344"/>
              <a:gd name="T13" fmla="*/ 52 h 344"/>
              <a:gd name="T14" fmla="*/ 210 w 344"/>
              <a:gd name="T15" fmla="*/ 37 h 344"/>
              <a:gd name="T16" fmla="*/ 202 w 344"/>
              <a:gd name="T17" fmla="*/ 1 h 344"/>
              <a:gd name="T18" fmla="*/ 148 w 344"/>
              <a:gd name="T19" fmla="*/ 0 h 344"/>
              <a:gd name="T20" fmla="*/ 138 w 344"/>
              <a:gd name="T21" fmla="*/ 36 h 344"/>
              <a:gd name="T22" fmla="*/ 104 w 344"/>
              <a:gd name="T23" fmla="*/ 50 h 344"/>
              <a:gd name="T24" fmla="*/ 72 w 344"/>
              <a:gd name="T25" fmla="*/ 30 h 344"/>
              <a:gd name="T26" fmla="*/ 33 w 344"/>
              <a:gd name="T27" fmla="*/ 68 h 344"/>
              <a:gd name="T28" fmla="*/ 52 w 344"/>
              <a:gd name="T29" fmla="*/ 100 h 344"/>
              <a:gd name="T30" fmla="*/ 37 w 344"/>
              <a:gd name="T31" fmla="*/ 134 h 344"/>
              <a:gd name="T32" fmla="*/ 1 w 344"/>
              <a:gd name="T33" fmla="*/ 143 h 344"/>
              <a:gd name="T34" fmla="*/ 0 w 344"/>
              <a:gd name="T35" fmla="*/ 197 h 344"/>
              <a:gd name="T36" fmla="*/ 36 w 344"/>
              <a:gd name="T37" fmla="*/ 206 h 344"/>
              <a:gd name="T38" fmla="*/ 50 w 344"/>
              <a:gd name="T39" fmla="*/ 241 h 344"/>
              <a:gd name="T40" fmla="*/ 30 w 344"/>
              <a:gd name="T41" fmla="*/ 272 h 344"/>
              <a:gd name="T42" fmla="*/ 68 w 344"/>
              <a:gd name="T43" fmla="*/ 311 h 344"/>
              <a:gd name="T44" fmla="*/ 100 w 344"/>
              <a:gd name="T45" fmla="*/ 293 h 344"/>
              <a:gd name="T46" fmla="*/ 134 w 344"/>
              <a:gd name="T47" fmla="*/ 308 h 344"/>
              <a:gd name="T48" fmla="*/ 143 w 344"/>
              <a:gd name="T49" fmla="*/ 343 h 344"/>
              <a:gd name="T50" fmla="*/ 197 w 344"/>
              <a:gd name="T51" fmla="*/ 344 h 344"/>
              <a:gd name="T52" fmla="*/ 206 w 344"/>
              <a:gd name="T53" fmla="*/ 309 h 344"/>
              <a:gd name="T54" fmla="*/ 241 w 344"/>
              <a:gd name="T55" fmla="*/ 295 h 344"/>
              <a:gd name="T56" fmla="*/ 272 w 344"/>
              <a:gd name="T57" fmla="*/ 314 h 344"/>
              <a:gd name="T58" fmla="*/ 311 w 344"/>
              <a:gd name="T59" fmla="*/ 277 h 344"/>
              <a:gd name="T60" fmla="*/ 293 w 344"/>
              <a:gd name="T61" fmla="*/ 245 h 344"/>
              <a:gd name="T62" fmla="*/ 308 w 344"/>
              <a:gd name="T63" fmla="*/ 210 h 344"/>
              <a:gd name="T64" fmla="*/ 343 w 344"/>
              <a:gd name="T65" fmla="*/ 202 h 344"/>
              <a:gd name="T66" fmla="*/ 171 w 344"/>
              <a:gd name="T67" fmla="*/ 268 h 344"/>
              <a:gd name="T68" fmla="*/ 76 w 344"/>
              <a:gd name="T69" fmla="*/ 171 h 344"/>
              <a:gd name="T70" fmla="*/ 174 w 344"/>
              <a:gd name="T71" fmla="*/ 76 h 344"/>
              <a:gd name="T72" fmla="*/ 268 w 344"/>
              <a:gd name="T73" fmla="*/ 174 h 344"/>
              <a:gd name="T74" fmla="*/ 171 w 344"/>
              <a:gd name="T75" fmla="*/ 268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44" h="344">
                <a:moveTo>
                  <a:pt x="343" y="202"/>
                </a:moveTo>
                <a:cubicBezTo>
                  <a:pt x="344" y="148"/>
                  <a:pt x="344" y="148"/>
                  <a:pt x="344" y="148"/>
                </a:cubicBezTo>
                <a:cubicBezTo>
                  <a:pt x="309" y="138"/>
                  <a:pt x="309" y="138"/>
                  <a:pt x="309" y="138"/>
                </a:cubicBezTo>
                <a:cubicBezTo>
                  <a:pt x="306" y="126"/>
                  <a:pt x="301" y="114"/>
                  <a:pt x="295" y="104"/>
                </a:cubicBezTo>
                <a:cubicBezTo>
                  <a:pt x="314" y="72"/>
                  <a:pt x="314" y="72"/>
                  <a:pt x="314" y="72"/>
                </a:cubicBezTo>
                <a:cubicBezTo>
                  <a:pt x="277" y="34"/>
                  <a:pt x="277" y="34"/>
                  <a:pt x="277" y="34"/>
                </a:cubicBezTo>
                <a:cubicBezTo>
                  <a:pt x="245" y="52"/>
                  <a:pt x="245" y="52"/>
                  <a:pt x="245" y="52"/>
                </a:cubicBezTo>
                <a:cubicBezTo>
                  <a:pt x="234" y="46"/>
                  <a:pt x="223" y="41"/>
                  <a:pt x="210" y="37"/>
                </a:cubicBezTo>
                <a:cubicBezTo>
                  <a:pt x="202" y="1"/>
                  <a:pt x="202" y="1"/>
                  <a:pt x="202" y="1"/>
                </a:cubicBezTo>
                <a:cubicBezTo>
                  <a:pt x="148" y="0"/>
                  <a:pt x="148" y="0"/>
                  <a:pt x="148" y="0"/>
                </a:cubicBezTo>
                <a:cubicBezTo>
                  <a:pt x="138" y="36"/>
                  <a:pt x="138" y="36"/>
                  <a:pt x="138" y="36"/>
                </a:cubicBezTo>
                <a:cubicBezTo>
                  <a:pt x="126" y="39"/>
                  <a:pt x="114" y="44"/>
                  <a:pt x="104" y="50"/>
                </a:cubicBezTo>
                <a:cubicBezTo>
                  <a:pt x="72" y="30"/>
                  <a:pt x="72" y="30"/>
                  <a:pt x="72" y="30"/>
                </a:cubicBezTo>
                <a:cubicBezTo>
                  <a:pt x="33" y="68"/>
                  <a:pt x="33" y="68"/>
                  <a:pt x="33" y="68"/>
                </a:cubicBezTo>
                <a:cubicBezTo>
                  <a:pt x="52" y="100"/>
                  <a:pt x="52" y="100"/>
                  <a:pt x="52" y="100"/>
                </a:cubicBezTo>
                <a:cubicBezTo>
                  <a:pt x="45" y="111"/>
                  <a:pt x="40" y="122"/>
                  <a:pt x="37" y="134"/>
                </a:cubicBezTo>
                <a:cubicBezTo>
                  <a:pt x="1" y="143"/>
                  <a:pt x="1" y="143"/>
                  <a:pt x="1" y="143"/>
                </a:cubicBezTo>
                <a:cubicBezTo>
                  <a:pt x="0" y="197"/>
                  <a:pt x="0" y="197"/>
                  <a:pt x="0" y="197"/>
                </a:cubicBezTo>
                <a:cubicBezTo>
                  <a:pt x="36" y="206"/>
                  <a:pt x="36" y="206"/>
                  <a:pt x="36" y="206"/>
                </a:cubicBezTo>
                <a:cubicBezTo>
                  <a:pt x="39" y="219"/>
                  <a:pt x="44" y="230"/>
                  <a:pt x="50" y="241"/>
                </a:cubicBezTo>
                <a:cubicBezTo>
                  <a:pt x="30" y="272"/>
                  <a:pt x="30" y="272"/>
                  <a:pt x="30" y="272"/>
                </a:cubicBezTo>
                <a:cubicBezTo>
                  <a:pt x="68" y="311"/>
                  <a:pt x="68" y="311"/>
                  <a:pt x="68" y="311"/>
                </a:cubicBezTo>
                <a:cubicBezTo>
                  <a:pt x="100" y="293"/>
                  <a:pt x="100" y="293"/>
                  <a:pt x="100" y="293"/>
                </a:cubicBezTo>
                <a:cubicBezTo>
                  <a:pt x="110" y="299"/>
                  <a:pt x="122" y="304"/>
                  <a:pt x="134" y="308"/>
                </a:cubicBezTo>
                <a:cubicBezTo>
                  <a:pt x="143" y="343"/>
                  <a:pt x="143" y="343"/>
                  <a:pt x="143" y="343"/>
                </a:cubicBezTo>
                <a:cubicBezTo>
                  <a:pt x="197" y="344"/>
                  <a:pt x="197" y="344"/>
                  <a:pt x="197" y="344"/>
                </a:cubicBezTo>
                <a:cubicBezTo>
                  <a:pt x="206" y="309"/>
                  <a:pt x="206" y="309"/>
                  <a:pt x="206" y="309"/>
                </a:cubicBezTo>
                <a:cubicBezTo>
                  <a:pt x="219" y="306"/>
                  <a:pt x="230" y="301"/>
                  <a:pt x="241" y="295"/>
                </a:cubicBezTo>
                <a:cubicBezTo>
                  <a:pt x="272" y="314"/>
                  <a:pt x="272" y="314"/>
                  <a:pt x="272" y="314"/>
                </a:cubicBezTo>
                <a:cubicBezTo>
                  <a:pt x="311" y="277"/>
                  <a:pt x="311" y="277"/>
                  <a:pt x="311" y="277"/>
                </a:cubicBezTo>
                <a:cubicBezTo>
                  <a:pt x="293" y="245"/>
                  <a:pt x="293" y="245"/>
                  <a:pt x="293" y="245"/>
                </a:cubicBezTo>
                <a:cubicBezTo>
                  <a:pt x="299" y="234"/>
                  <a:pt x="304" y="223"/>
                  <a:pt x="308" y="210"/>
                </a:cubicBezTo>
                <a:lnTo>
                  <a:pt x="343" y="202"/>
                </a:lnTo>
                <a:close/>
                <a:moveTo>
                  <a:pt x="171" y="268"/>
                </a:moveTo>
                <a:cubicBezTo>
                  <a:pt x="118" y="268"/>
                  <a:pt x="76" y="224"/>
                  <a:pt x="76" y="171"/>
                </a:cubicBezTo>
                <a:cubicBezTo>
                  <a:pt x="77" y="118"/>
                  <a:pt x="121" y="76"/>
                  <a:pt x="174" y="76"/>
                </a:cubicBezTo>
                <a:cubicBezTo>
                  <a:pt x="227" y="77"/>
                  <a:pt x="269" y="121"/>
                  <a:pt x="268" y="174"/>
                </a:cubicBezTo>
                <a:cubicBezTo>
                  <a:pt x="267" y="227"/>
                  <a:pt x="224" y="269"/>
                  <a:pt x="171" y="26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xtLst/>
        </p:spPr>
        <p:txBody>
          <a:bodyPr vert="horz" wrap="square" lIns="121867" tIns="60933" rIns="121867" bIns="60933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4" name="Freeform 26"/>
          <p:cNvSpPr>
            <a:spLocks noEditPoints="1"/>
          </p:cNvSpPr>
          <p:nvPr/>
        </p:nvSpPr>
        <p:spPr bwMode="auto">
          <a:xfrm>
            <a:off x="5514827" y="3370328"/>
            <a:ext cx="373044" cy="409227"/>
          </a:xfrm>
          <a:custGeom>
            <a:avLst/>
            <a:gdLst>
              <a:gd name="T0" fmla="*/ 343 w 344"/>
              <a:gd name="T1" fmla="*/ 202 h 344"/>
              <a:gd name="T2" fmla="*/ 344 w 344"/>
              <a:gd name="T3" fmla="*/ 148 h 344"/>
              <a:gd name="T4" fmla="*/ 309 w 344"/>
              <a:gd name="T5" fmla="*/ 138 h 344"/>
              <a:gd name="T6" fmla="*/ 295 w 344"/>
              <a:gd name="T7" fmla="*/ 104 h 344"/>
              <a:gd name="T8" fmla="*/ 314 w 344"/>
              <a:gd name="T9" fmla="*/ 72 h 344"/>
              <a:gd name="T10" fmla="*/ 277 w 344"/>
              <a:gd name="T11" fmla="*/ 34 h 344"/>
              <a:gd name="T12" fmla="*/ 245 w 344"/>
              <a:gd name="T13" fmla="*/ 52 h 344"/>
              <a:gd name="T14" fmla="*/ 210 w 344"/>
              <a:gd name="T15" fmla="*/ 37 h 344"/>
              <a:gd name="T16" fmla="*/ 202 w 344"/>
              <a:gd name="T17" fmla="*/ 1 h 344"/>
              <a:gd name="T18" fmla="*/ 148 w 344"/>
              <a:gd name="T19" fmla="*/ 0 h 344"/>
              <a:gd name="T20" fmla="*/ 138 w 344"/>
              <a:gd name="T21" fmla="*/ 36 h 344"/>
              <a:gd name="T22" fmla="*/ 104 w 344"/>
              <a:gd name="T23" fmla="*/ 50 h 344"/>
              <a:gd name="T24" fmla="*/ 72 w 344"/>
              <a:gd name="T25" fmla="*/ 30 h 344"/>
              <a:gd name="T26" fmla="*/ 33 w 344"/>
              <a:gd name="T27" fmla="*/ 68 h 344"/>
              <a:gd name="T28" fmla="*/ 52 w 344"/>
              <a:gd name="T29" fmla="*/ 100 h 344"/>
              <a:gd name="T30" fmla="*/ 37 w 344"/>
              <a:gd name="T31" fmla="*/ 134 h 344"/>
              <a:gd name="T32" fmla="*/ 1 w 344"/>
              <a:gd name="T33" fmla="*/ 143 h 344"/>
              <a:gd name="T34" fmla="*/ 0 w 344"/>
              <a:gd name="T35" fmla="*/ 197 h 344"/>
              <a:gd name="T36" fmla="*/ 36 w 344"/>
              <a:gd name="T37" fmla="*/ 206 h 344"/>
              <a:gd name="T38" fmla="*/ 50 w 344"/>
              <a:gd name="T39" fmla="*/ 241 h 344"/>
              <a:gd name="T40" fmla="*/ 30 w 344"/>
              <a:gd name="T41" fmla="*/ 272 h 344"/>
              <a:gd name="T42" fmla="*/ 68 w 344"/>
              <a:gd name="T43" fmla="*/ 311 h 344"/>
              <a:gd name="T44" fmla="*/ 100 w 344"/>
              <a:gd name="T45" fmla="*/ 293 h 344"/>
              <a:gd name="T46" fmla="*/ 134 w 344"/>
              <a:gd name="T47" fmla="*/ 308 h 344"/>
              <a:gd name="T48" fmla="*/ 143 w 344"/>
              <a:gd name="T49" fmla="*/ 343 h 344"/>
              <a:gd name="T50" fmla="*/ 197 w 344"/>
              <a:gd name="T51" fmla="*/ 344 h 344"/>
              <a:gd name="T52" fmla="*/ 206 w 344"/>
              <a:gd name="T53" fmla="*/ 309 h 344"/>
              <a:gd name="T54" fmla="*/ 241 w 344"/>
              <a:gd name="T55" fmla="*/ 295 h 344"/>
              <a:gd name="T56" fmla="*/ 272 w 344"/>
              <a:gd name="T57" fmla="*/ 314 h 344"/>
              <a:gd name="T58" fmla="*/ 311 w 344"/>
              <a:gd name="T59" fmla="*/ 277 h 344"/>
              <a:gd name="T60" fmla="*/ 293 w 344"/>
              <a:gd name="T61" fmla="*/ 245 h 344"/>
              <a:gd name="T62" fmla="*/ 308 w 344"/>
              <a:gd name="T63" fmla="*/ 210 h 344"/>
              <a:gd name="T64" fmla="*/ 343 w 344"/>
              <a:gd name="T65" fmla="*/ 202 h 344"/>
              <a:gd name="T66" fmla="*/ 171 w 344"/>
              <a:gd name="T67" fmla="*/ 268 h 344"/>
              <a:gd name="T68" fmla="*/ 76 w 344"/>
              <a:gd name="T69" fmla="*/ 171 h 344"/>
              <a:gd name="T70" fmla="*/ 174 w 344"/>
              <a:gd name="T71" fmla="*/ 76 h 344"/>
              <a:gd name="T72" fmla="*/ 268 w 344"/>
              <a:gd name="T73" fmla="*/ 174 h 344"/>
              <a:gd name="T74" fmla="*/ 171 w 344"/>
              <a:gd name="T75" fmla="*/ 268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44" h="344">
                <a:moveTo>
                  <a:pt x="343" y="202"/>
                </a:moveTo>
                <a:cubicBezTo>
                  <a:pt x="344" y="148"/>
                  <a:pt x="344" y="148"/>
                  <a:pt x="344" y="148"/>
                </a:cubicBezTo>
                <a:cubicBezTo>
                  <a:pt x="309" y="138"/>
                  <a:pt x="309" y="138"/>
                  <a:pt x="309" y="138"/>
                </a:cubicBezTo>
                <a:cubicBezTo>
                  <a:pt x="306" y="126"/>
                  <a:pt x="301" y="114"/>
                  <a:pt x="295" y="104"/>
                </a:cubicBezTo>
                <a:cubicBezTo>
                  <a:pt x="314" y="72"/>
                  <a:pt x="314" y="72"/>
                  <a:pt x="314" y="72"/>
                </a:cubicBezTo>
                <a:cubicBezTo>
                  <a:pt x="277" y="34"/>
                  <a:pt x="277" y="34"/>
                  <a:pt x="277" y="34"/>
                </a:cubicBezTo>
                <a:cubicBezTo>
                  <a:pt x="245" y="52"/>
                  <a:pt x="245" y="52"/>
                  <a:pt x="245" y="52"/>
                </a:cubicBezTo>
                <a:cubicBezTo>
                  <a:pt x="234" y="46"/>
                  <a:pt x="223" y="41"/>
                  <a:pt x="210" y="37"/>
                </a:cubicBezTo>
                <a:cubicBezTo>
                  <a:pt x="202" y="1"/>
                  <a:pt x="202" y="1"/>
                  <a:pt x="202" y="1"/>
                </a:cubicBezTo>
                <a:cubicBezTo>
                  <a:pt x="148" y="0"/>
                  <a:pt x="148" y="0"/>
                  <a:pt x="148" y="0"/>
                </a:cubicBezTo>
                <a:cubicBezTo>
                  <a:pt x="138" y="36"/>
                  <a:pt x="138" y="36"/>
                  <a:pt x="138" y="36"/>
                </a:cubicBezTo>
                <a:cubicBezTo>
                  <a:pt x="126" y="39"/>
                  <a:pt x="114" y="44"/>
                  <a:pt x="104" y="50"/>
                </a:cubicBezTo>
                <a:cubicBezTo>
                  <a:pt x="72" y="30"/>
                  <a:pt x="72" y="30"/>
                  <a:pt x="72" y="30"/>
                </a:cubicBezTo>
                <a:cubicBezTo>
                  <a:pt x="33" y="68"/>
                  <a:pt x="33" y="68"/>
                  <a:pt x="33" y="68"/>
                </a:cubicBezTo>
                <a:cubicBezTo>
                  <a:pt x="52" y="100"/>
                  <a:pt x="52" y="100"/>
                  <a:pt x="52" y="100"/>
                </a:cubicBezTo>
                <a:cubicBezTo>
                  <a:pt x="45" y="111"/>
                  <a:pt x="40" y="122"/>
                  <a:pt x="37" y="134"/>
                </a:cubicBezTo>
                <a:cubicBezTo>
                  <a:pt x="1" y="143"/>
                  <a:pt x="1" y="143"/>
                  <a:pt x="1" y="143"/>
                </a:cubicBezTo>
                <a:cubicBezTo>
                  <a:pt x="0" y="197"/>
                  <a:pt x="0" y="197"/>
                  <a:pt x="0" y="197"/>
                </a:cubicBezTo>
                <a:cubicBezTo>
                  <a:pt x="36" y="206"/>
                  <a:pt x="36" y="206"/>
                  <a:pt x="36" y="206"/>
                </a:cubicBezTo>
                <a:cubicBezTo>
                  <a:pt x="39" y="219"/>
                  <a:pt x="44" y="230"/>
                  <a:pt x="50" y="241"/>
                </a:cubicBezTo>
                <a:cubicBezTo>
                  <a:pt x="30" y="272"/>
                  <a:pt x="30" y="272"/>
                  <a:pt x="30" y="272"/>
                </a:cubicBezTo>
                <a:cubicBezTo>
                  <a:pt x="68" y="311"/>
                  <a:pt x="68" y="311"/>
                  <a:pt x="68" y="311"/>
                </a:cubicBezTo>
                <a:cubicBezTo>
                  <a:pt x="100" y="293"/>
                  <a:pt x="100" y="293"/>
                  <a:pt x="100" y="293"/>
                </a:cubicBezTo>
                <a:cubicBezTo>
                  <a:pt x="110" y="299"/>
                  <a:pt x="122" y="304"/>
                  <a:pt x="134" y="308"/>
                </a:cubicBezTo>
                <a:cubicBezTo>
                  <a:pt x="143" y="343"/>
                  <a:pt x="143" y="343"/>
                  <a:pt x="143" y="343"/>
                </a:cubicBezTo>
                <a:cubicBezTo>
                  <a:pt x="197" y="344"/>
                  <a:pt x="197" y="344"/>
                  <a:pt x="197" y="344"/>
                </a:cubicBezTo>
                <a:cubicBezTo>
                  <a:pt x="206" y="309"/>
                  <a:pt x="206" y="309"/>
                  <a:pt x="206" y="309"/>
                </a:cubicBezTo>
                <a:cubicBezTo>
                  <a:pt x="219" y="306"/>
                  <a:pt x="230" y="301"/>
                  <a:pt x="241" y="295"/>
                </a:cubicBezTo>
                <a:cubicBezTo>
                  <a:pt x="272" y="314"/>
                  <a:pt x="272" y="314"/>
                  <a:pt x="272" y="314"/>
                </a:cubicBezTo>
                <a:cubicBezTo>
                  <a:pt x="311" y="277"/>
                  <a:pt x="311" y="277"/>
                  <a:pt x="311" y="277"/>
                </a:cubicBezTo>
                <a:cubicBezTo>
                  <a:pt x="293" y="245"/>
                  <a:pt x="293" y="245"/>
                  <a:pt x="293" y="245"/>
                </a:cubicBezTo>
                <a:cubicBezTo>
                  <a:pt x="299" y="234"/>
                  <a:pt x="304" y="223"/>
                  <a:pt x="308" y="210"/>
                </a:cubicBezTo>
                <a:lnTo>
                  <a:pt x="343" y="202"/>
                </a:lnTo>
                <a:close/>
                <a:moveTo>
                  <a:pt x="171" y="268"/>
                </a:moveTo>
                <a:cubicBezTo>
                  <a:pt x="118" y="268"/>
                  <a:pt x="76" y="224"/>
                  <a:pt x="76" y="171"/>
                </a:cubicBezTo>
                <a:cubicBezTo>
                  <a:pt x="77" y="118"/>
                  <a:pt x="121" y="76"/>
                  <a:pt x="174" y="76"/>
                </a:cubicBezTo>
                <a:cubicBezTo>
                  <a:pt x="227" y="77"/>
                  <a:pt x="269" y="121"/>
                  <a:pt x="268" y="174"/>
                </a:cubicBezTo>
                <a:cubicBezTo>
                  <a:pt x="267" y="227"/>
                  <a:pt x="224" y="269"/>
                  <a:pt x="171" y="26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xtLst/>
        </p:spPr>
        <p:txBody>
          <a:bodyPr vert="horz" wrap="square" lIns="121867" tIns="60933" rIns="121867" bIns="60933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032" y="5368265"/>
            <a:ext cx="384297" cy="508185"/>
          </a:xfrm>
          <a:prstGeom prst="rect">
            <a:avLst/>
          </a:prstGeom>
        </p:spPr>
      </p:pic>
      <p:pic>
        <p:nvPicPr>
          <p:cNvPr id="129" name="Picture 1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75" y="5469330"/>
            <a:ext cx="316408" cy="405582"/>
          </a:xfrm>
          <a:prstGeom prst="rect">
            <a:avLst/>
          </a:prstGeom>
        </p:spPr>
      </p:pic>
      <p:grpSp>
        <p:nvGrpSpPr>
          <p:cNvPr id="134" name="Group 133"/>
          <p:cNvGrpSpPr/>
          <p:nvPr/>
        </p:nvGrpSpPr>
        <p:grpSpPr>
          <a:xfrm>
            <a:off x="5095588" y="5296448"/>
            <a:ext cx="1421856" cy="508185"/>
            <a:chOff x="973853" y="3628930"/>
            <a:chExt cx="1066947" cy="381238"/>
          </a:xfrm>
        </p:grpSpPr>
        <p:pic>
          <p:nvPicPr>
            <p:cNvPr id="135" name="Picture 13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2427" y="3628930"/>
              <a:ext cx="288373" cy="381238"/>
            </a:xfrm>
            <a:prstGeom prst="rect">
              <a:avLst/>
            </a:prstGeom>
          </p:spPr>
        </p:pic>
        <p:pic>
          <p:nvPicPr>
            <p:cNvPr id="143" name="Picture 14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853" y="3704748"/>
              <a:ext cx="237430" cy="304266"/>
            </a:xfrm>
            <a:prstGeom prst="rect">
              <a:avLst/>
            </a:prstGeom>
          </p:spPr>
        </p:pic>
      </p:grpSp>
      <p:pic>
        <p:nvPicPr>
          <p:cNvPr id="173" name="Picture 17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019" y="5428858"/>
            <a:ext cx="316408" cy="405582"/>
          </a:xfrm>
          <a:prstGeom prst="rect">
            <a:avLst/>
          </a:prstGeom>
        </p:spPr>
      </p:pic>
      <p:sp>
        <p:nvSpPr>
          <p:cNvPr id="130" name="AutoShape 1"/>
          <p:cNvSpPr>
            <a:spLocks/>
          </p:cNvSpPr>
          <p:nvPr/>
        </p:nvSpPr>
        <p:spPr bwMode="auto">
          <a:xfrm>
            <a:off x="8870265" y="5258476"/>
            <a:ext cx="603719" cy="387580"/>
          </a:xfrm>
          <a:custGeom>
            <a:avLst/>
            <a:gdLst/>
            <a:ahLst/>
            <a:cxnLst/>
            <a:rect l="0" t="0" r="r" b="b"/>
            <a:pathLst>
              <a:path w="20845" h="20383">
                <a:moveTo>
                  <a:pt x="19611" y="13011"/>
                </a:moveTo>
                <a:cubicBezTo>
                  <a:pt x="19292" y="12757"/>
                  <a:pt x="18960" y="12680"/>
                  <a:pt x="18637" y="12729"/>
                </a:cubicBezTo>
                <a:cubicBezTo>
                  <a:pt x="18510" y="10274"/>
                  <a:pt x="17690" y="8020"/>
                  <a:pt x="16384" y="6969"/>
                </a:cubicBezTo>
                <a:cubicBezTo>
                  <a:pt x="15370" y="6149"/>
                  <a:pt x="14266" y="6236"/>
                  <a:pt x="13332" y="7025"/>
                </a:cubicBezTo>
                <a:cubicBezTo>
                  <a:pt x="13017" y="4320"/>
                  <a:pt x="12032" y="1924"/>
                  <a:pt x="10560" y="735"/>
                </a:cubicBezTo>
                <a:cubicBezTo>
                  <a:pt x="8135" y="-1217"/>
                  <a:pt x="5315" y="851"/>
                  <a:pt x="4263" y="5357"/>
                </a:cubicBezTo>
                <a:cubicBezTo>
                  <a:pt x="4093" y="6084"/>
                  <a:pt x="3985" y="6828"/>
                  <a:pt x="3925" y="7581"/>
                </a:cubicBezTo>
                <a:cubicBezTo>
                  <a:pt x="2427" y="7207"/>
                  <a:pt x="919" y="8692"/>
                  <a:pt x="287" y="11391"/>
                </a:cubicBezTo>
                <a:cubicBezTo>
                  <a:pt x="-474" y="14649"/>
                  <a:pt x="332" y="18438"/>
                  <a:pt x="2086" y="19850"/>
                </a:cubicBezTo>
                <a:cubicBezTo>
                  <a:pt x="2536" y="20214"/>
                  <a:pt x="3004" y="20382"/>
                  <a:pt x="3466" y="20380"/>
                </a:cubicBezTo>
                <a:lnTo>
                  <a:pt x="18992" y="20383"/>
                </a:lnTo>
                <a:cubicBezTo>
                  <a:pt x="19710" y="20253"/>
                  <a:pt x="20367" y="19329"/>
                  <a:pt x="20675" y="18017"/>
                </a:cubicBezTo>
                <a:cubicBezTo>
                  <a:pt x="21126" y="16090"/>
                  <a:pt x="20648" y="13850"/>
                  <a:pt x="19611" y="13011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sz="2099" dirty="0">
              <a:solidFill>
                <a:prstClr val="black"/>
              </a:solidFill>
            </a:endParaRPr>
          </a:p>
        </p:txBody>
      </p:sp>
      <p:sp>
        <p:nvSpPr>
          <p:cNvPr id="131" name="AutoShape 1"/>
          <p:cNvSpPr>
            <a:spLocks/>
          </p:cNvSpPr>
          <p:nvPr/>
        </p:nvSpPr>
        <p:spPr bwMode="auto">
          <a:xfrm>
            <a:off x="9083425" y="5415660"/>
            <a:ext cx="682252" cy="398807"/>
          </a:xfrm>
          <a:custGeom>
            <a:avLst/>
            <a:gdLst/>
            <a:ahLst/>
            <a:cxnLst/>
            <a:rect l="0" t="0" r="r" b="b"/>
            <a:pathLst>
              <a:path w="20845" h="20383">
                <a:moveTo>
                  <a:pt x="19611" y="13011"/>
                </a:moveTo>
                <a:cubicBezTo>
                  <a:pt x="19292" y="12757"/>
                  <a:pt x="18960" y="12680"/>
                  <a:pt x="18637" y="12729"/>
                </a:cubicBezTo>
                <a:cubicBezTo>
                  <a:pt x="18510" y="10274"/>
                  <a:pt x="17690" y="8020"/>
                  <a:pt x="16384" y="6969"/>
                </a:cubicBezTo>
                <a:cubicBezTo>
                  <a:pt x="15370" y="6149"/>
                  <a:pt x="14266" y="6236"/>
                  <a:pt x="13332" y="7025"/>
                </a:cubicBezTo>
                <a:cubicBezTo>
                  <a:pt x="13017" y="4320"/>
                  <a:pt x="12032" y="1924"/>
                  <a:pt x="10560" y="735"/>
                </a:cubicBezTo>
                <a:cubicBezTo>
                  <a:pt x="8135" y="-1217"/>
                  <a:pt x="5315" y="851"/>
                  <a:pt x="4263" y="5357"/>
                </a:cubicBezTo>
                <a:cubicBezTo>
                  <a:pt x="4093" y="6084"/>
                  <a:pt x="3985" y="6828"/>
                  <a:pt x="3925" y="7581"/>
                </a:cubicBezTo>
                <a:cubicBezTo>
                  <a:pt x="2427" y="7207"/>
                  <a:pt x="919" y="8692"/>
                  <a:pt x="287" y="11391"/>
                </a:cubicBezTo>
                <a:cubicBezTo>
                  <a:pt x="-474" y="14649"/>
                  <a:pt x="332" y="18438"/>
                  <a:pt x="2086" y="19850"/>
                </a:cubicBezTo>
                <a:cubicBezTo>
                  <a:pt x="2536" y="20214"/>
                  <a:pt x="3004" y="20382"/>
                  <a:pt x="3466" y="20380"/>
                </a:cubicBezTo>
                <a:lnTo>
                  <a:pt x="18992" y="20383"/>
                </a:lnTo>
                <a:cubicBezTo>
                  <a:pt x="19710" y="20253"/>
                  <a:pt x="20367" y="19329"/>
                  <a:pt x="20675" y="18017"/>
                </a:cubicBezTo>
                <a:cubicBezTo>
                  <a:pt x="21126" y="16090"/>
                  <a:pt x="20648" y="13850"/>
                  <a:pt x="19611" y="13011"/>
                </a:cubicBezTo>
              </a:path>
            </a:pathLst>
          </a:custGeom>
          <a:solidFill>
            <a:schemeClr val="accent1"/>
          </a:solidFill>
          <a:ln w="19050">
            <a:solidFill>
              <a:schemeClr val="bg2"/>
            </a:solidFill>
          </a:ln>
          <a:extLst/>
        </p:spPr>
        <p:txBody>
          <a:bodyPr lIns="0" tIns="0" rIns="0" bIns="0"/>
          <a:lstStyle/>
          <a:p>
            <a:endParaRPr lang="en-US" sz="2099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885573" y="1638024"/>
            <a:ext cx="1204825" cy="769130"/>
          </a:xfrm>
          <a:prstGeom prst="rect">
            <a:avLst/>
          </a:prstGeom>
          <a:noFill/>
        </p:spPr>
        <p:txBody>
          <a:bodyPr wrap="square" lIns="121867" tIns="60933" rIns="121867" bIns="60933" rtlCol="0">
            <a:spAutoFit/>
          </a:bodyPr>
          <a:lstStyle/>
          <a:p>
            <a:pPr defTabSz="573374">
              <a:spcAft>
                <a:spcPts val="533"/>
              </a:spcAft>
              <a:buSzPct val="100000"/>
            </a:pPr>
            <a:r>
              <a:rPr lang="en-US" sz="2099" dirty="0">
                <a:solidFill>
                  <a:srgbClr val="000000"/>
                </a:solidFill>
                <a:cs typeface="HP Simplified" pitchFamily="34" charset="0"/>
              </a:rPr>
              <a:t>Service Request 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8671165" y="2598684"/>
            <a:ext cx="1570378" cy="446093"/>
          </a:xfrm>
          <a:prstGeom prst="rect">
            <a:avLst/>
          </a:prstGeom>
          <a:noFill/>
        </p:spPr>
        <p:txBody>
          <a:bodyPr wrap="square" lIns="121867" tIns="60933" rIns="121867" bIns="60933" rtlCol="0">
            <a:spAutoFit/>
          </a:bodyPr>
          <a:lstStyle/>
          <a:p>
            <a:pPr defTabSz="573374">
              <a:spcAft>
                <a:spcPts val="533"/>
              </a:spcAft>
              <a:buSzPct val="100000"/>
            </a:pPr>
            <a:r>
              <a:rPr lang="en-US" sz="2099" dirty="0">
                <a:solidFill>
                  <a:srgbClr val="000000"/>
                </a:solidFill>
                <a:cs typeface="HP Simplified" pitchFamily="34" charset="0"/>
              </a:rPr>
              <a:t>Scheduled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1581259" y="1937687"/>
            <a:ext cx="1570378" cy="446093"/>
          </a:xfrm>
          <a:prstGeom prst="rect">
            <a:avLst/>
          </a:prstGeom>
          <a:noFill/>
        </p:spPr>
        <p:txBody>
          <a:bodyPr wrap="square" lIns="121867" tIns="60933" rIns="121867" bIns="60933" rtlCol="0">
            <a:spAutoFit/>
          </a:bodyPr>
          <a:lstStyle/>
          <a:p>
            <a:pPr defTabSz="573374">
              <a:spcAft>
                <a:spcPts val="533"/>
              </a:spcAft>
              <a:buSzPct val="100000"/>
            </a:pPr>
            <a:r>
              <a:rPr lang="en-US" sz="2099" dirty="0">
                <a:solidFill>
                  <a:srgbClr val="000000"/>
                </a:solidFill>
                <a:cs typeface="HP Simplified" pitchFamily="34" charset="0"/>
              </a:rPr>
              <a:t>Incident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1684120" y="2659404"/>
            <a:ext cx="1117018" cy="446093"/>
          </a:xfrm>
          <a:prstGeom prst="rect">
            <a:avLst/>
          </a:prstGeom>
          <a:noFill/>
        </p:spPr>
        <p:txBody>
          <a:bodyPr wrap="square" lIns="121867" tIns="60933" rIns="121867" bIns="60933" rtlCol="0">
            <a:spAutoFit/>
          </a:bodyPr>
          <a:lstStyle/>
          <a:p>
            <a:pPr defTabSz="573374">
              <a:spcAft>
                <a:spcPts val="533"/>
              </a:spcAft>
              <a:buSzPct val="100000"/>
            </a:pPr>
            <a:r>
              <a:rPr lang="en-US" sz="2099" dirty="0">
                <a:solidFill>
                  <a:srgbClr val="000000"/>
                </a:solidFill>
                <a:cs typeface="HP Simplified" pitchFamily="34" charset="0"/>
              </a:rPr>
              <a:t>Change 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9072997" y="3390262"/>
            <a:ext cx="1570378" cy="446093"/>
          </a:xfrm>
          <a:prstGeom prst="rect">
            <a:avLst/>
          </a:prstGeom>
          <a:noFill/>
        </p:spPr>
        <p:txBody>
          <a:bodyPr wrap="square" lIns="121867" tIns="60933" rIns="121867" bIns="60933" rtlCol="0">
            <a:spAutoFit/>
          </a:bodyPr>
          <a:lstStyle/>
          <a:p>
            <a:pPr defTabSz="573374">
              <a:spcAft>
                <a:spcPts val="533"/>
              </a:spcAft>
              <a:buSzPct val="100000"/>
            </a:pPr>
            <a:r>
              <a:rPr lang="en-US" sz="2099" dirty="0">
                <a:solidFill>
                  <a:srgbClr val="000000"/>
                </a:solidFill>
                <a:cs typeface="HP Simplified" pitchFamily="34" charset="0"/>
              </a:rPr>
              <a:t>Ad hoc </a:t>
            </a:r>
          </a:p>
        </p:txBody>
      </p:sp>
      <p:grpSp>
        <p:nvGrpSpPr>
          <p:cNvPr id="189" name="Group 188"/>
          <p:cNvGrpSpPr/>
          <p:nvPr/>
        </p:nvGrpSpPr>
        <p:grpSpPr>
          <a:xfrm>
            <a:off x="7333047" y="4242789"/>
            <a:ext cx="51688" cy="64678"/>
            <a:chOff x="300037" y="1069975"/>
            <a:chExt cx="119063" cy="187325"/>
          </a:xfrm>
        </p:grpSpPr>
        <p:sp>
          <p:nvSpPr>
            <p:cNvPr id="192" name="Line 58"/>
            <p:cNvSpPr>
              <a:spLocks noChangeShapeType="1"/>
            </p:cNvSpPr>
            <p:nvPr/>
          </p:nvSpPr>
          <p:spPr bwMode="auto">
            <a:xfrm>
              <a:off x="300037" y="1257300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93" name="Line 59"/>
            <p:cNvSpPr>
              <a:spLocks noChangeShapeType="1"/>
            </p:cNvSpPr>
            <p:nvPr/>
          </p:nvSpPr>
          <p:spPr bwMode="auto">
            <a:xfrm>
              <a:off x="300037" y="1257300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94" name="Freeform 193"/>
            <p:cNvSpPr>
              <a:spLocks/>
            </p:cNvSpPr>
            <p:nvPr/>
          </p:nvSpPr>
          <p:spPr bwMode="auto">
            <a:xfrm>
              <a:off x="393700" y="1069975"/>
              <a:ext cx="25400" cy="41275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26 h 26"/>
                <a:gd name="T4" fmla="*/ 16 w 1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9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95" name="Line 61"/>
            <p:cNvSpPr>
              <a:spLocks noChangeShapeType="1"/>
            </p:cNvSpPr>
            <p:nvPr/>
          </p:nvSpPr>
          <p:spPr bwMode="auto">
            <a:xfrm flipH="1">
              <a:off x="393700" y="1069975"/>
              <a:ext cx="25400" cy="4127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01" name="Group 200"/>
          <p:cNvGrpSpPr/>
          <p:nvPr/>
        </p:nvGrpSpPr>
        <p:grpSpPr>
          <a:xfrm>
            <a:off x="3493547" y="4245745"/>
            <a:ext cx="51688" cy="64678"/>
            <a:chOff x="300037" y="1069975"/>
            <a:chExt cx="119063" cy="187325"/>
          </a:xfrm>
        </p:grpSpPr>
        <p:sp>
          <p:nvSpPr>
            <p:cNvPr id="204" name="Line 58"/>
            <p:cNvSpPr>
              <a:spLocks noChangeShapeType="1"/>
            </p:cNvSpPr>
            <p:nvPr/>
          </p:nvSpPr>
          <p:spPr bwMode="auto">
            <a:xfrm>
              <a:off x="300037" y="1257300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5" name="Line 59"/>
            <p:cNvSpPr>
              <a:spLocks noChangeShapeType="1"/>
            </p:cNvSpPr>
            <p:nvPr/>
          </p:nvSpPr>
          <p:spPr bwMode="auto">
            <a:xfrm>
              <a:off x="300037" y="1257300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6" name="Freeform 205"/>
            <p:cNvSpPr>
              <a:spLocks/>
            </p:cNvSpPr>
            <p:nvPr/>
          </p:nvSpPr>
          <p:spPr bwMode="auto">
            <a:xfrm>
              <a:off x="393700" y="1069975"/>
              <a:ext cx="25400" cy="41275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26 h 26"/>
                <a:gd name="T4" fmla="*/ 16 w 1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9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7" name="Line 61"/>
            <p:cNvSpPr>
              <a:spLocks noChangeShapeType="1"/>
            </p:cNvSpPr>
            <p:nvPr/>
          </p:nvSpPr>
          <p:spPr bwMode="auto">
            <a:xfrm flipH="1">
              <a:off x="393700" y="1069975"/>
              <a:ext cx="25400" cy="4127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202" name="TextBox 201"/>
          <p:cNvSpPr txBox="1"/>
          <p:nvPr/>
        </p:nvSpPr>
        <p:spPr>
          <a:xfrm>
            <a:off x="861680" y="4713754"/>
            <a:ext cx="258617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73374">
              <a:spcAft>
                <a:spcPts val="533"/>
              </a:spcAft>
              <a:buSzPct val="100000"/>
            </a:pPr>
            <a:r>
              <a:rPr lang="en-US" sz="1900" dirty="0">
                <a:solidFill>
                  <a:srgbClr val="000000"/>
                </a:solidFill>
                <a:cs typeface="HP Simplified" pitchFamily="34" charset="0"/>
              </a:rPr>
              <a:t>Coordinated execution</a:t>
            </a:r>
          </a:p>
        </p:txBody>
      </p:sp>
      <p:sp>
        <p:nvSpPr>
          <p:cNvPr id="171" name="Rectangle 170"/>
          <p:cNvSpPr/>
          <p:nvPr/>
        </p:nvSpPr>
        <p:spPr>
          <a:xfrm>
            <a:off x="4443169" y="1859107"/>
            <a:ext cx="2372121" cy="2986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67" tIns="60933" rIns="121867" bIns="60933" rtlCol="0" anchor="ctr"/>
          <a:lstStyle/>
          <a:p>
            <a:pPr algn="ctr"/>
            <a:r>
              <a:rPr lang="en-US" sz="1866" b="1" dirty="0">
                <a:solidFill>
                  <a:schemeClr val="bg1"/>
                </a:solidFill>
              </a:rPr>
              <a:t>Automated </a:t>
            </a:r>
            <a:r>
              <a:rPr lang="en-US" sz="1866" b="1" dirty="0">
                <a:solidFill>
                  <a:schemeClr val="bg1"/>
                </a:solidFill>
              </a:rPr>
              <a:t>tasks</a:t>
            </a:r>
            <a:endParaRPr lang="en-US" sz="1866" b="1" dirty="0">
              <a:solidFill>
                <a:schemeClr val="bg1"/>
              </a:solidFill>
            </a:endParaRPr>
          </a:p>
        </p:txBody>
      </p:sp>
      <p:sp>
        <p:nvSpPr>
          <p:cNvPr id="183" name="Arc 182"/>
          <p:cNvSpPr/>
          <p:nvPr/>
        </p:nvSpPr>
        <p:spPr>
          <a:xfrm>
            <a:off x="3432633" y="4958863"/>
            <a:ext cx="4781125" cy="716061"/>
          </a:xfrm>
          <a:prstGeom prst="arc">
            <a:avLst>
              <a:gd name="adj1" fmla="val 10822902"/>
              <a:gd name="adj2" fmla="val 5736"/>
            </a:avLst>
          </a:prstGeom>
          <a:ln w="34925" cmpd="sng">
            <a:solidFill>
              <a:schemeClr val="bg2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121867" tIns="60933" rIns="121867" bIns="60933"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85916" y="4542378"/>
            <a:ext cx="1331529" cy="410186"/>
          </a:xfrm>
          <a:prstGeom prst="rect">
            <a:avLst/>
          </a:prstGeom>
          <a:noFill/>
        </p:spPr>
        <p:txBody>
          <a:bodyPr wrap="square" lIns="121867" tIns="60933" rIns="121867" bIns="60933" rtlCol="0">
            <a:spAutoFit/>
          </a:bodyPr>
          <a:lstStyle/>
          <a:p>
            <a:pPr defTabSz="573374">
              <a:spcAft>
                <a:spcPts val="533"/>
              </a:spcAft>
              <a:buSzPct val="100000"/>
            </a:pPr>
            <a:r>
              <a:rPr lang="en-US" sz="1866" dirty="0">
                <a:solidFill>
                  <a:srgbClr val="000000"/>
                </a:solidFill>
                <a:cs typeface="HP Simplified" pitchFamily="34" charset="0"/>
              </a:rPr>
              <a:t>Bridging</a:t>
            </a:r>
          </a:p>
        </p:txBody>
      </p:sp>
      <p:sp>
        <p:nvSpPr>
          <p:cNvPr id="210" name="TextBox 209"/>
          <p:cNvSpPr txBox="1"/>
          <p:nvPr/>
        </p:nvSpPr>
        <p:spPr>
          <a:xfrm>
            <a:off x="1682808" y="3431681"/>
            <a:ext cx="932160" cy="446093"/>
          </a:xfrm>
          <a:prstGeom prst="rect">
            <a:avLst/>
          </a:prstGeom>
          <a:noFill/>
        </p:spPr>
        <p:txBody>
          <a:bodyPr wrap="square" lIns="121867" tIns="60933" rIns="121867" bIns="60933" rtlCol="0">
            <a:spAutoFit/>
          </a:bodyPr>
          <a:lstStyle/>
          <a:p>
            <a:pPr defTabSz="573374">
              <a:spcAft>
                <a:spcPts val="533"/>
              </a:spcAft>
              <a:buSzPct val="100000"/>
            </a:pPr>
            <a:r>
              <a:rPr lang="en-US" sz="2099" dirty="0">
                <a:solidFill>
                  <a:srgbClr val="000000"/>
                </a:solidFill>
                <a:cs typeface="HP Simplified" pitchFamily="34" charset="0"/>
              </a:rPr>
              <a:t>Event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0062620" y="2594751"/>
            <a:ext cx="712446" cy="562499"/>
            <a:chOff x="6172342" y="1839291"/>
            <a:chExt cx="619124" cy="500318"/>
          </a:xfrm>
        </p:grpSpPr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6283249" y="1839291"/>
              <a:ext cx="508217" cy="372314"/>
            </a:xfrm>
            <a:custGeom>
              <a:avLst/>
              <a:gdLst>
                <a:gd name="T0" fmla="*/ 323 w 330"/>
                <a:gd name="T1" fmla="*/ 37 h 229"/>
                <a:gd name="T2" fmla="*/ 267 w 330"/>
                <a:gd name="T3" fmla="*/ 4 h 229"/>
                <a:gd name="T4" fmla="*/ 255 w 330"/>
                <a:gd name="T5" fmla="*/ 13 h 229"/>
                <a:gd name="T6" fmla="*/ 255 w 330"/>
                <a:gd name="T7" fmla="*/ 25 h 229"/>
                <a:gd name="T8" fmla="*/ 132 w 330"/>
                <a:gd name="T9" fmla="*/ 25 h 229"/>
                <a:gd name="T10" fmla="*/ 128 w 330"/>
                <a:gd name="T11" fmla="*/ 25 h 229"/>
                <a:gd name="T12" fmla="*/ 103 w 330"/>
                <a:gd name="T13" fmla="*/ 27 h 229"/>
                <a:gd name="T14" fmla="*/ 103 w 330"/>
                <a:gd name="T15" fmla="*/ 27 h 229"/>
                <a:gd name="T16" fmla="*/ 98 w 330"/>
                <a:gd name="T17" fmla="*/ 29 h 229"/>
                <a:gd name="T18" fmla="*/ 97 w 330"/>
                <a:gd name="T19" fmla="*/ 29 h 229"/>
                <a:gd name="T20" fmla="*/ 93 w 330"/>
                <a:gd name="T21" fmla="*/ 30 h 229"/>
                <a:gd name="T22" fmla="*/ 90 w 330"/>
                <a:gd name="T23" fmla="*/ 31 h 229"/>
                <a:gd name="T24" fmla="*/ 87 w 330"/>
                <a:gd name="T25" fmla="*/ 32 h 229"/>
                <a:gd name="T26" fmla="*/ 84 w 330"/>
                <a:gd name="T27" fmla="*/ 33 h 229"/>
                <a:gd name="T28" fmla="*/ 82 w 330"/>
                <a:gd name="T29" fmla="*/ 33 h 229"/>
                <a:gd name="T30" fmla="*/ 78 w 330"/>
                <a:gd name="T31" fmla="*/ 35 h 229"/>
                <a:gd name="T32" fmla="*/ 78 w 330"/>
                <a:gd name="T33" fmla="*/ 35 h 229"/>
                <a:gd name="T34" fmla="*/ 0 w 330"/>
                <a:gd name="T35" fmla="*/ 154 h 229"/>
                <a:gd name="T36" fmla="*/ 1 w 330"/>
                <a:gd name="T37" fmla="*/ 168 h 229"/>
                <a:gd name="T38" fmla="*/ 1 w 330"/>
                <a:gd name="T39" fmla="*/ 169 h 229"/>
                <a:gd name="T40" fmla="*/ 2 w 330"/>
                <a:gd name="T41" fmla="*/ 179 h 229"/>
                <a:gd name="T42" fmla="*/ 3 w 330"/>
                <a:gd name="T43" fmla="*/ 183 h 229"/>
                <a:gd name="T44" fmla="*/ 4 w 330"/>
                <a:gd name="T45" fmla="*/ 187 h 229"/>
                <a:gd name="T46" fmla="*/ 6 w 330"/>
                <a:gd name="T47" fmla="*/ 193 h 229"/>
                <a:gd name="T48" fmla="*/ 6 w 330"/>
                <a:gd name="T49" fmla="*/ 195 h 229"/>
                <a:gd name="T50" fmla="*/ 10 w 330"/>
                <a:gd name="T51" fmla="*/ 203 h 229"/>
                <a:gd name="T52" fmla="*/ 10 w 330"/>
                <a:gd name="T53" fmla="*/ 204 h 229"/>
                <a:gd name="T54" fmla="*/ 11 w 330"/>
                <a:gd name="T55" fmla="*/ 208 h 229"/>
                <a:gd name="T56" fmla="*/ 12 w 330"/>
                <a:gd name="T57" fmla="*/ 208 h 229"/>
                <a:gd name="T58" fmla="*/ 24 w 330"/>
                <a:gd name="T59" fmla="*/ 229 h 229"/>
                <a:gd name="T60" fmla="*/ 24 w 330"/>
                <a:gd name="T61" fmla="*/ 229 h 229"/>
                <a:gd name="T62" fmla="*/ 78 w 330"/>
                <a:gd name="T63" fmla="*/ 229 h 229"/>
                <a:gd name="T64" fmla="*/ 40 w 330"/>
                <a:gd name="T65" fmla="*/ 171 h 229"/>
                <a:gd name="T66" fmla="*/ 40 w 330"/>
                <a:gd name="T67" fmla="*/ 171 h 229"/>
                <a:gd name="T68" fmla="*/ 39 w 330"/>
                <a:gd name="T69" fmla="*/ 166 h 229"/>
                <a:gd name="T70" fmla="*/ 39 w 330"/>
                <a:gd name="T71" fmla="*/ 165 h 229"/>
                <a:gd name="T72" fmla="*/ 38 w 330"/>
                <a:gd name="T73" fmla="*/ 161 h 229"/>
                <a:gd name="T74" fmla="*/ 38 w 330"/>
                <a:gd name="T75" fmla="*/ 159 h 229"/>
                <a:gd name="T76" fmla="*/ 38 w 330"/>
                <a:gd name="T77" fmla="*/ 158 h 229"/>
                <a:gd name="T78" fmla="*/ 38 w 330"/>
                <a:gd name="T79" fmla="*/ 154 h 229"/>
                <a:gd name="T80" fmla="*/ 94 w 330"/>
                <a:gd name="T81" fmla="*/ 70 h 229"/>
                <a:gd name="T82" fmla="*/ 129 w 330"/>
                <a:gd name="T83" fmla="*/ 63 h 229"/>
                <a:gd name="T84" fmla="*/ 130 w 330"/>
                <a:gd name="T85" fmla="*/ 63 h 229"/>
                <a:gd name="T86" fmla="*/ 130 w 330"/>
                <a:gd name="T87" fmla="*/ 63 h 229"/>
                <a:gd name="T88" fmla="*/ 255 w 330"/>
                <a:gd name="T89" fmla="*/ 63 h 229"/>
                <a:gd name="T90" fmla="*/ 255 w 330"/>
                <a:gd name="T91" fmla="*/ 75 h 229"/>
                <a:gd name="T92" fmla="*/ 267 w 330"/>
                <a:gd name="T93" fmla="*/ 84 h 229"/>
                <a:gd name="T94" fmla="*/ 323 w 330"/>
                <a:gd name="T95" fmla="*/ 51 h 229"/>
                <a:gd name="T96" fmla="*/ 323 w 330"/>
                <a:gd name="T97" fmla="*/ 37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0" h="229">
                  <a:moveTo>
                    <a:pt x="323" y="37"/>
                  </a:moveTo>
                  <a:cubicBezTo>
                    <a:pt x="267" y="4"/>
                    <a:pt x="267" y="4"/>
                    <a:pt x="267" y="4"/>
                  </a:cubicBezTo>
                  <a:cubicBezTo>
                    <a:pt x="261" y="0"/>
                    <a:pt x="255" y="4"/>
                    <a:pt x="255" y="13"/>
                  </a:cubicBezTo>
                  <a:cubicBezTo>
                    <a:pt x="255" y="25"/>
                    <a:pt x="255" y="25"/>
                    <a:pt x="255" y="25"/>
                  </a:cubicBezTo>
                  <a:cubicBezTo>
                    <a:pt x="132" y="25"/>
                    <a:pt x="132" y="25"/>
                    <a:pt x="132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0" y="25"/>
                    <a:pt x="111" y="26"/>
                    <a:pt x="103" y="27"/>
                  </a:cubicBezTo>
                  <a:cubicBezTo>
                    <a:pt x="103" y="27"/>
                    <a:pt x="103" y="27"/>
                    <a:pt x="103" y="27"/>
                  </a:cubicBezTo>
                  <a:cubicBezTo>
                    <a:pt x="101" y="28"/>
                    <a:pt x="100" y="28"/>
                    <a:pt x="98" y="29"/>
                  </a:cubicBezTo>
                  <a:cubicBezTo>
                    <a:pt x="97" y="29"/>
                    <a:pt x="97" y="29"/>
                    <a:pt x="97" y="29"/>
                  </a:cubicBezTo>
                  <a:cubicBezTo>
                    <a:pt x="95" y="29"/>
                    <a:pt x="94" y="30"/>
                    <a:pt x="93" y="30"/>
                  </a:cubicBezTo>
                  <a:cubicBezTo>
                    <a:pt x="92" y="30"/>
                    <a:pt x="91" y="30"/>
                    <a:pt x="90" y="31"/>
                  </a:cubicBezTo>
                  <a:cubicBezTo>
                    <a:pt x="89" y="31"/>
                    <a:pt x="88" y="31"/>
                    <a:pt x="87" y="32"/>
                  </a:cubicBezTo>
                  <a:cubicBezTo>
                    <a:pt x="86" y="32"/>
                    <a:pt x="85" y="32"/>
                    <a:pt x="84" y="33"/>
                  </a:cubicBezTo>
                  <a:cubicBezTo>
                    <a:pt x="84" y="33"/>
                    <a:pt x="83" y="33"/>
                    <a:pt x="82" y="33"/>
                  </a:cubicBezTo>
                  <a:cubicBezTo>
                    <a:pt x="81" y="34"/>
                    <a:pt x="80" y="35"/>
                    <a:pt x="78" y="35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32" y="55"/>
                    <a:pt x="0" y="101"/>
                    <a:pt x="0" y="154"/>
                  </a:cubicBezTo>
                  <a:cubicBezTo>
                    <a:pt x="0" y="159"/>
                    <a:pt x="0" y="163"/>
                    <a:pt x="1" y="168"/>
                  </a:cubicBezTo>
                  <a:cubicBezTo>
                    <a:pt x="1" y="168"/>
                    <a:pt x="1" y="169"/>
                    <a:pt x="1" y="169"/>
                  </a:cubicBezTo>
                  <a:cubicBezTo>
                    <a:pt x="1" y="173"/>
                    <a:pt x="2" y="176"/>
                    <a:pt x="2" y="179"/>
                  </a:cubicBezTo>
                  <a:cubicBezTo>
                    <a:pt x="3" y="180"/>
                    <a:pt x="3" y="181"/>
                    <a:pt x="3" y="183"/>
                  </a:cubicBezTo>
                  <a:cubicBezTo>
                    <a:pt x="3" y="184"/>
                    <a:pt x="4" y="185"/>
                    <a:pt x="4" y="187"/>
                  </a:cubicBezTo>
                  <a:cubicBezTo>
                    <a:pt x="5" y="189"/>
                    <a:pt x="5" y="191"/>
                    <a:pt x="6" y="193"/>
                  </a:cubicBezTo>
                  <a:cubicBezTo>
                    <a:pt x="6" y="193"/>
                    <a:pt x="6" y="194"/>
                    <a:pt x="6" y="195"/>
                  </a:cubicBezTo>
                  <a:cubicBezTo>
                    <a:pt x="7" y="197"/>
                    <a:pt x="8" y="200"/>
                    <a:pt x="10" y="203"/>
                  </a:cubicBezTo>
                  <a:cubicBezTo>
                    <a:pt x="10" y="203"/>
                    <a:pt x="10" y="204"/>
                    <a:pt x="10" y="204"/>
                  </a:cubicBezTo>
                  <a:cubicBezTo>
                    <a:pt x="10" y="205"/>
                    <a:pt x="11" y="206"/>
                    <a:pt x="11" y="208"/>
                  </a:cubicBezTo>
                  <a:cubicBezTo>
                    <a:pt x="11" y="208"/>
                    <a:pt x="12" y="208"/>
                    <a:pt x="12" y="208"/>
                  </a:cubicBezTo>
                  <a:cubicBezTo>
                    <a:pt x="15" y="215"/>
                    <a:pt x="19" y="222"/>
                    <a:pt x="24" y="229"/>
                  </a:cubicBezTo>
                  <a:cubicBezTo>
                    <a:pt x="24" y="229"/>
                    <a:pt x="24" y="229"/>
                    <a:pt x="24" y="229"/>
                  </a:cubicBezTo>
                  <a:cubicBezTo>
                    <a:pt x="78" y="229"/>
                    <a:pt x="78" y="229"/>
                    <a:pt x="78" y="229"/>
                  </a:cubicBezTo>
                  <a:cubicBezTo>
                    <a:pt x="58" y="216"/>
                    <a:pt x="44" y="195"/>
                    <a:pt x="40" y="171"/>
                  </a:cubicBezTo>
                  <a:cubicBezTo>
                    <a:pt x="40" y="171"/>
                    <a:pt x="40" y="171"/>
                    <a:pt x="40" y="171"/>
                  </a:cubicBezTo>
                  <a:cubicBezTo>
                    <a:pt x="39" y="169"/>
                    <a:pt x="39" y="168"/>
                    <a:pt x="39" y="166"/>
                  </a:cubicBezTo>
                  <a:cubicBezTo>
                    <a:pt x="39" y="166"/>
                    <a:pt x="39" y="165"/>
                    <a:pt x="39" y="165"/>
                  </a:cubicBezTo>
                  <a:cubicBezTo>
                    <a:pt x="39" y="164"/>
                    <a:pt x="38" y="163"/>
                    <a:pt x="38" y="161"/>
                  </a:cubicBezTo>
                  <a:cubicBezTo>
                    <a:pt x="38" y="161"/>
                    <a:pt x="38" y="160"/>
                    <a:pt x="38" y="159"/>
                  </a:cubicBezTo>
                  <a:cubicBezTo>
                    <a:pt x="38" y="159"/>
                    <a:pt x="38" y="158"/>
                    <a:pt x="38" y="158"/>
                  </a:cubicBezTo>
                  <a:cubicBezTo>
                    <a:pt x="38" y="156"/>
                    <a:pt x="38" y="155"/>
                    <a:pt x="38" y="154"/>
                  </a:cubicBezTo>
                  <a:cubicBezTo>
                    <a:pt x="38" y="116"/>
                    <a:pt x="61" y="84"/>
                    <a:pt x="94" y="70"/>
                  </a:cubicBezTo>
                  <a:cubicBezTo>
                    <a:pt x="105" y="65"/>
                    <a:pt x="117" y="63"/>
                    <a:pt x="129" y="63"/>
                  </a:cubicBezTo>
                  <a:cubicBezTo>
                    <a:pt x="129" y="63"/>
                    <a:pt x="129" y="63"/>
                    <a:pt x="130" y="63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255" y="63"/>
                    <a:pt x="255" y="63"/>
                    <a:pt x="255" y="63"/>
                  </a:cubicBezTo>
                  <a:cubicBezTo>
                    <a:pt x="255" y="75"/>
                    <a:pt x="255" y="75"/>
                    <a:pt x="255" y="75"/>
                  </a:cubicBezTo>
                  <a:cubicBezTo>
                    <a:pt x="255" y="84"/>
                    <a:pt x="261" y="87"/>
                    <a:pt x="267" y="84"/>
                  </a:cubicBezTo>
                  <a:cubicBezTo>
                    <a:pt x="323" y="51"/>
                    <a:pt x="323" y="51"/>
                    <a:pt x="323" y="51"/>
                  </a:cubicBezTo>
                  <a:cubicBezTo>
                    <a:pt x="330" y="47"/>
                    <a:pt x="330" y="41"/>
                    <a:pt x="323" y="37"/>
                  </a:cubicBezTo>
                  <a:close/>
                </a:path>
              </a:pathLst>
            </a:custGeom>
            <a:solidFill>
              <a:srgbClr val="009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6172342" y="1967295"/>
              <a:ext cx="508217" cy="372314"/>
            </a:xfrm>
            <a:custGeom>
              <a:avLst/>
              <a:gdLst>
                <a:gd name="T0" fmla="*/ 7 w 330"/>
                <a:gd name="T1" fmla="*/ 192 h 229"/>
                <a:gd name="T2" fmla="*/ 63 w 330"/>
                <a:gd name="T3" fmla="*/ 225 h 229"/>
                <a:gd name="T4" fmla="*/ 75 w 330"/>
                <a:gd name="T5" fmla="*/ 216 h 229"/>
                <a:gd name="T6" fmla="*/ 75 w 330"/>
                <a:gd name="T7" fmla="*/ 204 h 229"/>
                <a:gd name="T8" fmla="*/ 198 w 330"/>
                <a:gd name="T9" fmla="*/ 204 h 229"/>
                <a:gd name="T10" fmla="*/ 202 w 330"/>
                <a:gd name="T11" fmla="*/ 204 h 229"/>
                <a:gd name="T12" fmla="*/ 227 w 330"/>
                <a:gd name="T13" fmla="*/ 202 h 229"/>
                <a:gd name="T14" fmla="*/ 227 w 330"/>
                <a:gd name="T15" fmla="*/ 202 h 229"/>
                <a:gd name="T16" fmla="*/ 232 w 330"/>
                <a:gd name="T17" fmla="*/ 200 h 229"/>
                <a:gd name="T18" fmla="*/ 233 w 330"/>
                <a:gd name="T19" fmla="*/ 200 h 229"/>
                <a:gd name="T20" fmla="*/ 237 w 330"/>
                <a:gd name="T21" fmla="*/ 199 h 229"/>
                <a:gd name="T22" fmla="*/ 240 w 330"/>
                <a:gd name="T23" fmla="*/ 198 h 229"/>
                <a:gd name="T24" fmla="*/ 243 w 330"/>
                <a:gd name="T25" fmla="*/ 197 h 229"/>
                <a:gd name="T26" fmla="*/ 246 w 330"/>
                <a:gd name="T27" fmla="*/ 196 h 229"/>
                <a:gd name="T28" fmla="*/ 248 w 330"/>
                <a:gd name="T29" fmla="*/ 196 h 229"/>
                <a:gd name="T30" fmla="*/ 252 w 330"/>
                <a:gd name="T31" fmla="*/ 194 h 229"/>
                <a:gd name="T32" fmla="*/ 252 w 330"/>
                <a:gd name="T33" fmla="*/ 194 h 229"/>
                <a:gd name="T34" fmla="*/ 330 w 330"/>
                <a:gd name="T35" fmla="*/ 75 h 229"/>
                <a:gd name="T36" fmla="*/ 329 w 330"/>
                <a:gd name="T37" fmla="*/ 61 h 229"/>
                <a:gd name="T38" fmla="*/ 329 w 330"/>
                <a:gd name="T39" fmla="*/ 60 h 229"/>
                <a:gd name="T40" fmla="*/ 328 w 330"/>
                <a:gd name="T41" fmla="*/ 50 h 229"/>
                <a:gd name="T42" fmla="*/ 327 w 330"/>
                <a:gd name="T43" fmla="*/ 46 h 229"/>
                <a:gd name="T44" fmla="*/ 326 w 330"/>
                <a:gd name="T45" fmla="*/ 42 h 229"/>
                <a:gd name="T46" fmla="*/ 324 w 330"/>
                <a:gd name="T47" fmla="*/ 36 h 229"/>
                <a:gd name="T48" fmla="*/ 324 w 330"/>
                <a:gd name="T49" fmla="*/ 34 h 229"/>
                <a:gd name="T50" fmla="*/ 320 w 330"/>
                <a:gd name="T51" fmla="*/ 26 h 229"/>
                <a:gd name="T52" fmla="*/ 320 w 330"/>
                <a:gd name="T53" fmla="*/ 25 h 229"/>
                <a:gd name="T54" fmla="*/ 319 w 330"/>
                <a:gd name="T55" fmla="*/ 21 h 229"/>
                <a:gd name="T56" fmla="*/ 318 w 330"/>
                <a:gd name="T57" fmla="*/ 21 h 229"/>
                <a:gd name="T58" fmla="*/ 306 w 330"/>
                <a:gd name="T59" fmla="*/ 0 h 229"/>
                <a:gd name="T60" fmla="*/ 306 w 330"/>
                <a:gd name="T61" fmla="*/ 0 h 229"/>
                <a:gd name="T62" fmla="*/ 252 w 330"/>
                <a:gd name="T63" fmla="*/ 0 h 229"/>
                <a:gd name="T64" fmla="*/ 290 w 330"/>
                <a:gd name="T65" fmla="*/ 58 h 229"/>
                <a:gd name="T66" fmla="*/ 290 w 330"/>
                <a:gd name="T67" fmla="*/ 58 h 229"/>
                <a:gd name="T68" fmla="*/ 291 w 330"/>
                <a:gd name="T69" fmla="*/ 63 h 229"/>
                <a:gd name="T70" fmla="*/ 291 w 330"/>
                <a:gd name="T71" fmla="*/ 64 h 229"/>
                <a:gd name="T72" fmla="*/ 292 w 330"/>
                <a:gd name="T73" fmla="*/ 68 h 229"/>
                <a:gd name="T74" fmla="*/ 292 w 330"/>
                <a:gd name="T75" fmla="*/ 70 h 229"/>
                <a:gd name="T76" fmla="*/ 292 w 330"/>
                <a:gd name="T77" fmla="*/ 71 h 229"/>
                <a:gd name="T78" fmla="*/ 292 w 330"/>
                <a:gd name="T79" fmla="*/ 75 h 229"/>
                <a:gd name="T80" fmla="*/ 236 w 330"/>
                <a:gd name="T81" fmla="*/ 159 h 229"/>
                <a:gd name="T82" fmla="*/ 201 w 330"/>
                <a:gd name="T83" fmla="*/ 166 h 229"/>
                <a:gd name="T84" fmla="*/ 200 w 330"/>
                <a:gd name="T85" fmla="*/ 166 h 229"/>
                <a:gd name="T86" fmla="*/ 200 w 330"/>
                <a:gd name="T87" fmla="*/ 166 h 229"/>
                <a:gd name="T88" fmla="*/ 75 w 330"/>
                <a:gd name="T89" fmla="*/ 166 h 229"/>
                <a:gd name="T90" fmla="*/ 75 w 330"/>
                <a:gd name="T91" fmla="*/ 154 h 229"/>
                <a:gd name="T92" fmla="*/ 63 w 330"/>
                <a:gd name="T93" fmla="*/ 145 h 229"/>
                <a:gd name="T94" fmla="*/ 7 w 330"/>
                <a:gd name="T95" fmla="*/ 178 h 229"/>
                <a:gd name="T96" fmla="*/ 7 w 330"/>
                <a:gd name="T97" fmla="*/ 19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0" h="229">
                  <a:moveTo>
                    <a:pt x="7" y="192"/>
                  </a:moveTo>
                  <a:cubicBezTo>
                    <a:pt x="63" y="225"/>
                    <a:pt x="63" y="225"/>
                    <a:pt x="63" y="225"/>
                  </a:cubicBezTo>
                  <a:cubicBezTo>
                    <a:pt x="69" y="229"/>
                    <a:pt x="75" y="225"/>
                    <a:pt x="75" y="216"/>
                  </a:cubicBezTo>
                  <a:cubicBezTo>
                    <a:pt x="75" y="204"/>
                    <a:pt x="75" y="204"/>
                    <a:pt x="75" y="204"/>
                  </a:cubicBezTo>
                  <a:cubicBezTo>
                    <a:pt x="198" y="204"/>
                    <a:pt x="198" y="204"/>
                    <a:pt x="198" y="204"/>
                  </a:cubicBezTo>
                  <a:cubicBezTo>
                    <a:pt x="202" y="204"/>
                    <a:pt x="202" y="204"/>
                    <a:pt x="202" y="204"/>
                  </a:cubicBezTo>
                  <a:cubicBezTo>
                    <a:pt x="210" y="204"/>
                    <a:pt x="219" y="203"/>
                    <a:pt x="227" y="202"/>
                  </a:cubicBezTo>
                  <a:cubicBezTo>
                    <a:pt x="227" y="202"/>
                    <a:pt x="227" y="202"/>
                    <a:pt x="227" y="202"/>
                  </a:cubicBezTo>
                  <a:cubicBezTo>
                    <a:pt x="229" y="201"/>
                    <a:pt x="230" y="201"/>
                    <a:pt x="232" y="200"/>
                  </a:cubicBezTo>
                  <a:cubicBezTo>
                    <a:pt x="233" y="200"/>
                    <a:pt x="233" y="200"/>
                    <a:pt x="233" y="200"/>
                  </a:cubicBezTo>
                  <a:cubicBezTo>
                    <a:pt x="235" y="200"/>
                    <a:pt x="236" y="199"/>
                    <a:pt x="237" y="199"/>
                  </a:cubicBezTo>
                  <a:cubicBezTo>
                    <a:pt x="238" y="199"/>
                    <a:pt x="239" y="199"/>
                    <a:pt x="240" y="198"/>
                  </a:cubicBezTo>
                  <a:cubicBezTo>
                    <a:pt x="241" y="198"/>
                    <a:pt x="242" y="198"/>
                    <a:pt x="243" y="197"/>
                  </a:cubicBezTo>
                  <a:cubicBezTo>
                    <a:pt x="244" y="197"/>
                    <a:pt x="245" y="197"/>
                    <a:pt x="246" y="196"/>
                  </a:cubicBezTo>
                  <a:cubicBezTo>
                    <a:pt x="246" y="196"/>
                    <a:pt x="247" y="196"/>
                    <a:pt x="248" y="196"/>
                  </a:cubicBezTo>
                  <a:cubicBezTo>
                    <a:pt x="249" y="195"/>
                    <a:pt x="250" y="194"/>
                    <a:pt x="252" y="194"/>
                  </a:cubicBezTo>
                  <a:cubicBezTo>
                    <a:pt x="252" y="194"/>
                    <a:pt x="252" y="194"/>
                    <a:pt x="252" y="194"/>
                  </a:cubicBezTo>
                  <a:cubicBezTo>
                    <a:pt x="298" y="174"/>
                    <a:pt x="330" y="128"/>
                    <a:pt x="330" y="75"/>
                  </a:cubicBezTo>
                  <a:cubicBezTo>
                    <a:pt x="330" y="70"/>
                    <a:pt x="330" y="66"/>
                    <a:pt x="329" y="61"/>
                  </a:cubicBezTo>
                  <a:cubicBezTo>
                    <a:pt x="329" y="61"/>
                    <a:pt x="329" y="60"/>
                    <a:pt x="329" y="60"/>
                  </a:cubicBezTo>
                  <a:cubicBezTo>
                    <a:pt x="329" y="56"/>
                    <a:pt x="328" y="53"/>
                    <a:pt x="328" y="50"/>
                  </a:cubicBezTo>
                  <a:cubicBezTo>
                    <a:pt x="327" y="49"/>
                    <a:pt x="327" y="48"/>
                    <a:pt x="327" y="46"/>
                  </a:cubicBezTo>
                  <a:cubicBezTo>
                    <a:pt x="327" y="45"/>
                    <a:pt x="326" y="44"/>
                    <a:pt x="326" y="42"/>
                  </a:cubicBezTo>
                  <a:cubicBezTo>
                    <a:pt x="325" y="40"/>
                    <a:pt x="325" y="38"/>
                    <a:pt x="324" y="36"/>
                  </a:cubicBezTo>
                  <a:cubicBezTo>
                    <a:pt x="324" y="36"/>
                    <a:pt x="324" y="35"/>
                    <a:pt x="324" y="34"/>
                  </a:cubicBezTo>
                  <a:cubicBezTo>
                    <a:pt x="323" y="32"/>
                    <a:pt x="322" y="29"/>
                    <a:pt x="320" y="26"/>
                  </a:cubicBezTo>
                  <a:cubicBezTo>
                    <a:pt x="320" y="26"/>
                    <a:pt x="320" y="25"/>
                    <a:pt x="320" y="25"/>
                  </a:cubicBezTo>
                  <a:cubicBezTo>
                    <a:pt x="320" y="24"/>
                    <a:pt x="319" y="23"/>
                    <a:pt x="319" y="21"/>
                  </a:cubicBezTo>
                  <a:cubicBezTo>
                    <a:pt x="319" y="21"/>
                    <a:pt x="318" y="21"/>
                    <a:pt x="318" y="21"/>
                  </a:cubicBezTo>
                  <a:cubicBezTo>
                    <a:pt x="315" y="14"/>
                    <a:pt x="311" y="7"/>
                    <a:pt x="306" y="0"/>
                  </a:cubicBezTo>
                  <a:cubicBezTo>
                    <a:pt x="306" y="0"/>
                    <a:pt x="306" y="0"/>
                    <a:pt x="306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72" y="13"/>
                    <a:pt x="286" y="34"/>
                    <a:pt x="290" y="58"/>
                  </a:cubicBezTo>
                  <a:cubicBezTo>
                    <a:pt x="290" y="58"/>
                    <a:pt x="290" y="58"/>
                    <a:pt x="290" y="58"/>
                  </a:cubicBezTo>
                  <a:cubicBezTo>
                    <a:pt x="291" y="60"/>
                    <a:pt x="291" y="61"/>
                    <a:pt x="291" y="63"/>
                  </a:cubicBezTo>
                  <a:cubicBezTo>
                    <a:pt x="291" y="63"/>
                    <a:pt x="291" y="64"/>
                    <a:pt x="291" y="64"/>
                  </a:cubicBezTo>
                  <a:cubicBezTo>
                    <a:pt x="291" y="65"/>
                    <a:pt x="292" y="66"/>
                    <a:pt x="292" y="68"/>
                  </a:cubicBezTo>
                  <a:cubicBezTo>
                    <a:pt x="292" y="68"/>
                    <a:pt x="292" y="69"/>
                    <a:pt x="292" y="70"/>
                  </a:cubicBezTo>
                  <a:cubicBezTo>
                    <a:pt x="292" y="70"/>
                    <a:pt x="292" y="71"/>
                    <a:pt x="292" y="71"/>
                  </a:cubicBezTo>
                  <a:cubicBezTo>
                    <a:pt x="292" y="73"/>
                    <a:pt x="292" y="74"/>
                    <a:pt x="292" y="75"/>
                  </a:cubicBezTo>
                  <a:cubicBezTo>
                    <a:pt x="292" y="113"/>
                    <a:pt x="269" y="145"/>
                    <a:pt x="236" y="159"/>
                  </a:cubicBezTo>
                  <a:cubicBezTo>
                    <a:pt x="225" y="164"/>
                    <a:pt x="213" y="166"/>
                    <a:pt x="201" y="166"/>
                  </a:cubicBezTo>
                  <a:cubicBezTo>
                    <a:pt x="201" y="166"/>
                    <a:pt x="201" y="166"/>
                    <a:pt x="200" y="166"/>
                  </a:cubicBezTo>
                  <a:cubicBezTo>
                    <a:pt x="200" y="166"/>
                    <a:pt x="200" y="166"/>
                    <a:pt x="200" y="166"/>
                  </a:cubicBezTo>
                  <a:cubicBezTo>
                    <a:pt x="75" y="166"/>
                    <a:pt x="75" y="166"/>
                    <a:pt x="75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5" y="145"/>
                    <a:pt x="69" y="142"/>
                    <a:pt x="63" y="145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0" y="182"/>
                    <a:pt x="0" y="188"/>
                    <a:pt x="7" y="192"/>
                  </a:cubicBezTo>
                  <a:close/>
                </a:path>
              </a:pathLst>
            </a:custGeom>
            <a:solidFill>
              <a:srgbClr val="009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5" name="Freeform 104"/>
            <p:cNvSpPr>
              <a:spLocks noEditPoints="1"/>
            </p:cNvSpPr>
            <p:nvPr/>
          </p:nvSpPr>
          <p:spPr bwMode="auto">
            <a:xfrm>
              <a:off x="6368061" y="1967295"/>
              <a:ext cx="229644" cy="244309"/>
            </a:xfrm>
            <a:custGeom>
              <a:avLst/>
              <a:gdLst>
                <a:gd name="T0" fmla="*/ 74 w 149"/>
                <a:gd name="T1" fmla="*/ 0 h 150"/>
                <a:gd name="T2" fmla="*/ 149 w 149"/>
                <a:gd name="T3" fmla="*/ 75 h 150"/>
                <a:gd name="T4" fmla="*/ 74 w 149"/>
                <a:gd name="T5" fmla="*/ 150 h 150"/>
                <a:gd name="T6" fmla="*/ 0 w 149"/>
                <a:gd name="T7" fmla="*/ 75 h 150"/>
                <a:gd name="T8" fmla="*/ 74 w 149"/>
                <a:gd name="T9" fmla="*/ 0 h 150"/>
                <a:gd name="T10" fmla="*/ 74 w 149"/>
                <a:gd name="T11" fmla="*/ 10 h 150"/>
                <a:gd name="T12" fmla="*/ 10 w 149"/>
                <a:gd name="T13" fmla="*/ 75 h 150"/>
                <a:gd name="T14" fmla="*/ 74 w 149"/>
                <a:gd name="T15" fmla="*/ 139 h 150"/>
                <a:gd name="T16" fmla="*/ 139 w 149"/>
                <a:gd name="T17" fmla="*/ 75 h 150"/>
                <a:gd name="T18" fmla="*/ 74 w 149"/>
                <a:gd name="T19" fmla="*/ 1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9" h="150">
                  <a:moveTo>
                    <a:pt x="74" y="0"/>
                  </a:moveTo>
                  <a:cubicBezTo>
                    <a:pt x="116" y="0"/>
                    <a:pt x="149" y="33"/>
                    <a:pt x="149" y="75"/>
                  </a:cubicBezTo>
                  <a:cubicBezTo>
                    <a:pt x="149" y="116"/>
                    <a:pt x="116" y="150"/>
                    <a:pt x="74" y="150"/>
                  </a:cubicBezTo>
                  <a:cubicBezTo>
                    <a:pt x="33" y="150"/>
                    <a:pt x="0" y="116"/>
                    <a:pt x="0" y="75"/>
                  </a:cubicBezTo>
                  <a:cubicBezTo>
                    <a:pt x="0" y="33"/>
                    <a:pt x="33" y="0"/>
                    <a:pt x="74" y="0"/>
                  </a:cubicBezTo>
                  <a:moveTo>
                    <a:pt x="74" y="10"/>
                  </a:moveTo>
                  <a:cubicBezTo>
                    <a:pt x="39" y="10"/>
                    <a:pt x="10" y="39"/>
                    <a:pt x="10" y="75"/>
                  </a:cubicBezTo>
                  <a:cubicBezTo>
                    <a:pt x="10" y="110"/>
                    <a:pt x="39" y="139"/>
                    <a:pt x="74" y="139"/>
                  </a:cubicBezTo>
                  <a:cubicBezTo>
                    <a:pt x="110" y="139"/>
                    <a:pt x="139" y="110"/>
                    <a:pt x="139" y="75"/>
                  </a:cubicBezTo>
                  <a:cubicBezTo>
                    <a:pt x="139" y="39"/>
                    <a:pt x="110" y="10"/>
                    <a:pt x="74" y="10"/>
                  </a:cubicBezTo>
                  <a:close/>
                </a:path>
              </a:pathLst>
            </a:custGeom>
            <a:solidFill>
              <a:srgbClr val="009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2" name="Freeform 111"/>
            <p:cNvSpPr>
              <a:spLocks noEditPoints="1"/>
            </p:cNvSpPr>
            <p:nvPr/>
          </p:nvSpPr>
          <p:spPr bwMode="auto">
            <a:xfrm>
              <a:off x="6474401" y="2000329"/>
              <a:ext cx="70459" cy="97036"/>
            </a:xfrm>
            <a:custGeom>
              <a:avLst/>
              <a:gdLst>
                <a:gd name="T0" fmla="*/ 0 w 46"/>
                <a:gd name="T1" fmla="*/ 0 h 60"/>
                <a:gd name="T2" fmla="*/ 0 w 46"/>
                <a:gd name="T3" fmla="*/ 42 h 60"/>
                <a:gd name="T4" fmla="*/ 5 w 46"/>
                <a:gd name="T5" fmla="*/ 41 h 60"/>
                <a:gd name="T6" fmla="*/ 10 w 46"/>
                <a:gd name="T7" fmla="*/ 42 h 60"/>
                <a:gd name="T8" fmla="*/ 10 w 46"/>
                <a:gd name="T9" fmla="*/ 0 h 60"/>
                <a:gd name="T10" fmla="*/ 0 w 46"/>
                <a:gd name="T11" fmla="*/ 0 h 60"/>
                <a:gd name="T12" fmla="*/ 18 w 46"/>
                <a:gd name="T13" fmla="*/ 50 h 60"/>
                <a:gd name="T14" fmla="*/ 19 w 46"/>
                <a:gd name="T15" fmla="*/ 55 h 60"/>
                <a:gd name="T16" fmla="*/ 18 w 46"/>
                <a:gd name="T17" fmla="*/ 60 h 60"/>
                <a:gd name="T18" fmla="*/ 46 w 46"/>
                <a:gd name="T19" fmla="*/ 60 h 60"/>
                <a:gd name="T20" fmla="*/ 46 w 46"/>
                <a:gd name="T21" fmla="*/ 50 h 60"/>
                <a:gd name="T22" fmla="*/ 18 w 46"/>
                <a:gd name="T23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60">
                  <a:moveTo>
                    <a:pt x="0" y="0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2" y="41"/>
                    <a:pt x="4" y="41"/>
                    <a:pt x="5" y="41"/>
                  </a:cubicBezTo>
                  <a:cubicBezTo>
                    <a:pt x="7" y="41"/>
                    <a:pt x="9" y="41"/>
                    <a:pt x="10" y="42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0" y="0"/>
                  </a:lnTo>
                  <a:close/>
                  <a:moveTo>
                    <a:pt x="18" y="50"/>
                  </a:moveTo>
                  <a:cubicBezTo>
                    <a:pt x="19" y="51"/>
                    <a:pt x="19" y="53"/>
                    <a:pt x="19" y="55"/>
                  </a:cubicBezTo>
                  <a:cubicBezTo>
                    <a:pt x="19" y="57"/>
                    <a:pt x="19" y="58"/>
                    <a:pt x="18" y="60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6" y="50"/>
                    <a:pt x="46" y="50"/>
                    <a:pt x="46" y="50"/>
                  </a:cubicBezTo>
                  <a:lnTo>
                    <a:pt x="18" y="50"/>
                  </a:lnTo>
                  <a:close/>
                </a:path>
              </a:pathLst>
            </a:custGeom>
            <a:solidFill>
              <a:srgbClr val="009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23" name="Oval 122"/>
            <p:cNvSpPr>
              <a:spLocks noChangeArrowheads="1"/>
            </p:cNvSpPr>
            <p:nvPr/>
          </p:nvSpPr>
          <p:spPr bwMode="auto">
            <a:xfrm>
              <a:off x="6471140" y="2078094"/>
              <a:ext cx="21529" cy="22711"/>
            </a:xfrm>
            <a:prstGeom prst="ellipse">
              <a:avLst/>
            </a:prstGeom>
            <a:solidFill>
              <a:srgbClr val="009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187107" y="5716947"/>
            <a:ext cx="686688" cy="531307"/>
            <a:chOff x="5586413" y="327941"/>
            <a:chExt cx="650264" cy="502994"/>
          </a:xfrm>
        </p:grpSpPr>
        <p:sp>
          <p:nvSpPr>
            <p:cNvPr id="26" name="Rectangle 25"/>
            <p:cNvSpPr/>
            <p:nvPr/>
          </p:nvSpPr>
          <p:spPr>
            <a:xfrm>
              <a:off x="5643563" y="351692"/>
              <a:ext cx="593114" cy="39858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15" name="Group 214"/>
            <p:cNvGrpSpPr/>
            <p:nvPr/>
          </p:nvGrpSpPr>
          <p:grpSpPr>
            <a:xfrm>
              <a:off x="5586413" y="327941"/>
              <a:ext cx="647700" cy="502994"/>
              <a:chOff x="0" y="0"/>
              <a:chExt cx="1477963" cy="1147763"/>
            </a:xfrm>
          </p:grpSpPr>
          <p:sp>
            <p:nvSpPr>
              <p:cNvPr id="216" name="Freeform 215"/>
              <p:cNvSpPr>
                <a:spLocks noEditPoints="1"/>
              </p:cNvSpPr>
              <p:nvPr/>
            </p:nvSpPr>
            <p:spPr bwMode="auto">
              <a:xfrm>
                <a:off x="0" y="0"/>
                <a:ext cx="1477963" cy="1147763"/>
              </a:xfrm>
              <a:custGeom>
                <a:avLst/>
                <a:gdLst>
                  <a:gd name="T0" fmla="*/ 394 w 394"/>
                  <a:gd name="T1" fmla="*/ 263 h 306"/>
                  <a:gd name="T2" fmla="*/ 394 w 394"/>
                  <a:gd name="T3" fmla="*/ 26 h 306"/>
                  <a:gd name="T4" fmla="*/ 367 w 394"/>
                  <a:gd name="T5" fmla="*/ 0 h 306"/>
                  <a:gd name="T6" fmla="*/ 0 w 394"/>
                  <a:gd name="T7" fmla="*/ 0 h 306"/>
                  <a:gd name="T8" fmla="*/ 0 w 394"/>
                  <a:gd name="T9" fmla="*/ 236 h 306"/>
                  <a:gd name="T10" fmla="*/ 26 w 394"/>
                  <a:gd name="T11" fmla="*/ 263 h 306"/>
                  <a:gd name="T12" fmla="*/ 158 w 394"/>
                  <a:gd name="T13" fmla="*/ 263 h 306"/>
                  <a:gd name="T14" fmla="*/ 158 w 394"/>
                  <a:gd name="T15" fmla="*/ 289 h 306"/>
                  <a:gd name="T16" fmla="*/ 109 w 394"/>
                  <a:gd name="T17" fmla="*/ 289 h 306"/>
                  <a:gd name="T18" fmla="*/ 109 w 394"/>
                  <a:gd name="T19" fmla="*/ 306 h 306"/>
                  <a:gd name="T20" fmla="*/ 284 w 394"/>
                  <a:gd name="T21" fmla="*/ 306 h 306"/>
                  <a:gd name="T22" fmla="*/ 284 w 394"/>
                  <a:gd name="T23" fmla="*/ 289 h 306"/>
                  <a:gd name="T24" fmla="*/ 236 w 394"/>
                  <a:gd name="T25" fmla="*/ 289 h 306"/>
                  <a:gd name="T26" fmla="*/ 236 w 394"/>
                  <a:gd name="T27" fmla="*/ 263 h 306"/>
                  <a:gd name="T28" fmla="*/ 394 w 394"/>
                  <a:gd name="T29" fmla="*/ 263 h 306"/>
                  <a:gd name="T30" fmla="*/ 26 w 394"/>
                  <a:gd name="T31" fmla="*/ 26 h 306"/>
                  <a:gd name="T32" fmla="*/ 367 w 394"/>
                  <a:gd name="T33" fmla="*/ 26 h 306"/>
                  <a:gd name="T34" fmla="*/ 367 w 394"/>
                  <a:gd name="T35" fmla="*/ 236 h 306"/>
                  <a:gd name="T36" fmla="*/ 26 w 394"/>
                  <a:gd name="T37" fmla="*/ 236 h 306"/>
                  <a:gd name="T38" fmla="*/ 26 w 394"/>
                  <a:gd name="T39" fmla="*/ 2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94" h="306">
                    <a:moveTo>
                      <a:pt x="394" y="263"/>
                    </a:moveTo>
                    <a:cubicBezTo>
                      <a:pt x="394" y="26"/>
                      <a:pt x="394" y="26"/>
                      <a:pt x="394" y="26"/>
                    </a:cubicBezTo>
                    <a:cubicBezTo>
                      <a:pt x="394" y="12"/>
                      <a:pt x="382" y="0"/>
                      <a:pt x="36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51"/>
                      <a:pt x="12" y="263"/>
                      <a:pt x="26" y="263"/>
                    </a:cubicBezTo>
                    <a:cubicBezTo>
                      <a:pt x="158" y="263"/>
                      <a:pt x="158" y="263"/>
                      <a:pt x="158" y="263"/>
                    </a:cubicBezTo>
                    <a:cubicBezTo>
                      <a:pt x="158" y="289"/>
                      <a:pt x="158" y="289"/>
                      <a:pt x="158" y="289"/>
                    </a:cubicBezTo>
                    <a:cubicBezTo>
                      <a:pt x="109" y="289"/>
                      <a:pt x="109" y="289"/>
                      <a:pt x="109" y="289"/>
                    </a:cubicBezTo>
                    <a:cubicBezTo>
                      <a:pt x="109" y="306"/>
                      <a:pt x="109" y="306"/>
                      <a:pt x="109" y="306"/>
                    </a:cubicBezTo>
                    <a:cubicBezTo>
                      <a:pt x="284" y="306"/>
                      <a:pt x="284" y="306"/>
                      <a:pt x="284" y="306"/>
                    </a:cubicBezTo>
                    <a:cubicBezTo>
                      <a:pt x="284" y="289"/>
                      <a:pt x="284" y="289"/>
                      <a:pt x="284" y="289"/>
                    </a:cubicBezTo>
                    <a:cubicBezTo>
                      <a:pt x="236" y="289"/>
                      <a:pt x="236" y="289"/>
                      <a:pt x="236" y="289"/>
                    </a:cubicBezTo>
                    <a:cubicBezTo>
                      <a:pt x="236" y="263"/>
                      <a:pt x="236" y="263"/>
                      <a:pt x="236" y="263"/>
                    </a:cubicBezTo>
                    <a:lnTo>
                      <a:pt x="394" y="263"/>
                    </a:lnTo>
                    <a:close/>
                    <a:moveTo>
                      <a:pt x="26" y="26"/>
                    </a:moveTo>
                    <a:cubicBezTo>
                      <a:pt x="367" y="26"/>
                      <a:pt x="367" y="26"/>
                      <a:pt x="367" y="26"/>
                    </a:cubicBezTo>
                    <a:cubicBezTo>
                      <a:pt x="367" y="236"/>
                      <a:pt x="367" y="236"/>
                      <a:pt x="367" y="236"/>
                    </a:cubicBezTo>
                    <a:cubicBezTo>
                      <a:pt x="26" y="236"/>
                      <a:pt x="26" y="236"/>
                      <a:pt x="26" y="236"/>
                    </a:cubicBezTo>
                    <a:lnTo>
                      <a:pt x="26" y="26"/>
                    </a:lnTo>
                    <a:close/>
                  </a:path>
                </a:pathLst>
              </a:custGeom>
              <a:solidFill>
                <a:srgbClr val="009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7" name="Freeform 216"/>
              <p:cNvSpPr>
                <a:spLocks/>
              </p:cNvSpPr>
              <p:nvPr/>
            </p:nvSpPr>
            <p:spPr bwMode="auto">
              <a:xfrm>
                <a:off x="990600" y="506413"/>
                <a:ext cx="307975" cy="138113"/>
              </a:xfrm>
              <a:custGeom>
                <a:avLst/>
                <a:gdLst>
                  <a:gd name="T0" fmla="*/ 13 w 82"/>
                  <a:gd name="T1" fmla="*/ 37 h 37"/>
                  <a:gd name="T2" fmla="*/ 0 w 82"/>
                  <a:gd name="T3" fmla="*/ 24 h 37"/>
                  <a:gd name="T4" fmla="*/ 0 w 82"/>
                  <a:gd name="T5" fmla="*/ 0 h 37"/>
                  <a:gd name="T6" fmla="*/ 68 w 82"/>
                  <a:gd name="T7" fmla="*/ 0 h 37"/>
                  <a:gd name="T8" fmla="*/ 82 w 82"/>
                  <a:gd name="T9" fmla="*/ 13 h 37"/>
                  <a:gd name="T10" fmla="*/ 82 w 82"/>
                  <a:gd name="T11" fmla="*/ 37 h 37"/>
                  <a:gd name="T12" fmla="*/ 13 w 82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37">
                    <a:moveTo>
                      <a:pt x="13" y="37"/>
                    </a:moveTo>
                    <a:cubicBezTo>
                      <a:pt x="5" y="37"/>
                      <a:pt x="0" y="31"/>
                      <a:pt x="0" y="2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6" y="0"/>
                      <a:pt x="82" y="6"/>
                      <a:pt x="82" y="13"/>
                    </a:cubicBezTo>
                    <a:cubicBezTo>
                      <a:pt x="82" y="37"/>
                      <a:pt x="82" y="37"/>
                      <a:pt x="82" y="37"/>
                    </a:cubicBezTo>
                    <a:lnTo>
                      <a:pt x="13" y="37"/>
                    </a:lnTo>
                    <a:close/>
                  </a:path>
                </a:pathLst>
              </a:custGeom>
              <a:solidFill>
                <a:srgbClr val="009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8" name="Oval 217"/>
              <p:cNvSpPr>
                <a:spLocks noChangeArrowheads="1"/>
              </p:cNvSpPr>
              <p:nvPr/>
            </p:nvSpPr>
            <p:spPr bwMode="auto">
              <a:xfrm>
                <a:off x="1057275" y="303213"/>
                <a:ext cx="169863" cy="176213"/>
              </a:xfrm>
              <a:prstGeom prst="ellipse">
                <a:avLst/>
              </a:prstGeom>
              <a:solidFill>
                <a:srgbClr val="009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9" name="Freeform 218"/>
              <p:cNvSpPr>
                <a:spLocks/>
              </p:cNvSpPr>
              <p:nvPr/>
            </p:nvSpPr>
            <p:spPr bwMode="auto">
              <a:xfrm>
                <a:off x="588963" y="506413"/>
                <a:ext cx="307975" cy="138113"/>
              </a:xfrm>
              <a:custGeom>
                <a:avLst/>
                <a:gdLst>
                  <a:gd name="T0" fmla="*/ 82 w 82"/>
                  <a:gd name="T1" fmla="*/ 37 h 37"/>
                  <a:gd name="T2" fmla="*/ 82 w 82"/>
                  <a:gd name="T3" fmla="*/ 13 h 37"/>
                  <a:gd name="T4" fmla="*/ 68 w 82"/>
                  <a:gd name="T5" fmla="*/ 0 h 37"/>
                  <a:gd name="T6" fmla="*/ 0 w 82"/>
                  <a:gd name="T7" fmla="*/ 0 h 37"/>
                  <a:gd name="T8" fmla="*/ 0 w 82"/>
                  <a:gd name="T9" fmla="*/ 24 h 37"/>
                  <a:gd name="T10" fmla="*/ 13 w 82"/>
                  <a:gd name="T11" fmla="*/ 37 h 37"/>
                  <a:gd name="T12" fmla="*/ 82 w 82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37">
                    <a:moveTo>
                      <a:pt x="82" y="37"/>
                    </a:moveTo>
                    <a:cubicBezTo>
                      <a:pt x="82" y="13"/>
                      <a:pt x="82" y="13"/>
                      <a:pt x="82" y="13"/>
                    </a:cubicBezTo>
                    <a:cubicBezTo>
                      <a:pt x="82" y="6"/>
                      <a:pt x="76" y="0"/>
                      <a:pt x="6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31"/>
                      <a:pt x="5" y="37"/>
                      <a:pt x="13" y="37"/>
                    </a:cubicBezTo>
                    <a:lnTo>
                      <a:pt x="82" y="37"/>
                    </a:lnTo>
                    <a:close/>
                  </a:path>
                </a:pathLst>
              </a:custGeom>
              <a:solidFill>
                <a:srgbClr val="009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0" name="Oval 219"/>
              <p:cNvSpPr>
                <a:spLocks noChangeArrowheads="1"/>
              </p:cNvSpPr>
              <p:nvPr/>
            </p:nvSpPr>
            <p:spPr bwMode="auto">
              <a:xfrm>
                <a:off x="657225" y="303213"/>
                <a:ext cx="168275" cy="176213"/>
              </a:xfrm>
              <a:prstGeom prst="ellipse">
                <a:avLst/>
              </a:prstGeom>
              <a:solidFill>
                <a:srgbClr val="009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1" name="Freeform 220"/>
              <p:cNvSpPr>
                <a:spLocks/>
              </p:cNvSpPr>
              <p:nvPr/>
            </p:nvSpPr>
            <p:spPr bwMode="auto">
              <a:xfrm>
                <a:off x="184150" y="506413"/>
                <a:ext cx="307975" cy="138113"/>
              </a:xfrm>
              <a:custGeom>
                <a:avLst/>
                <a:gdLst>
                  <a:gd name="T0" fmla="*/ 82 w 82"/>
                  <a:gd name="T1" fmla="*/ 37 h 37"/>
                  <a:gd name="T2" fmla="*/ 82 w 82"/>
                  <a:gd name="T3" fmla="*/ 13 h 37"/>
                  <a:gd name="T4" fmla="*/ 69 w 82"/>
                  <a:gd name="T5" fmla="*/ 0 h 37"/>
                  <a:gd name="T6" fmla="*/ 0 w 82"/>
                  <a:gd name="T7" fmla="*/ 0 h 37"/>
                  <a:gd name="T8" fmla="*/ 0 w 82"/>
                  <a:gd name="T9" fmla="*/ 24 h 37"/>
                  <a:gd name="T10" fmla="*/ 14 w 82"/>
                  <a:gd name="T11" fmla="*/ 37 h 37"/>
                  <a:gd name="T12" fmla="*/ 82 w 82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37">
                    <a:moveTo>
                      <a:pt x="82" y="37"/>
                    </a:moveTo>
                    <a:cubicBezTo>
                      <a:pt x="82" y="13"/>
                      <a:pt x="82" y="13"/>
                      <a:pt x="82" y="13"/>
                    </a:cubicBezTo>
                    <a:cubicBezTo>
                      <a:pt x="82" y="6"/>
                      <a:pt x="77" y="0"/>
                      <a:pt x="6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31"/>
                      <a:pt x="6" y="37"/>
                      <a:pt x="14" y="37"/>
                    </a:cubicBezTo>
                    <a:lnTo>
                      <a:pt x="82" y="37"/>
                    </a:lnTo>
                    <a:close/>
                  </a:path>
                </a:pathLst>
              </a:custGeom>
              <a:solidFill>
                <a:srgbClr val="009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2" name="Oval 221"/>
              <p:cNvSpPr>
                <a:spLocks noChangeArrowheads="1"/>
              </p:cNvSpPr>
              <p:nvPr/>
            </p:nvSpPr>
            <p:spPr bwMode="auto">
              <a:xfrm>
                <a:off x="255588" y="303213"/>
                <a:ext cx="168275" cy="176213"/>
              </a:xfrm>
              <a:prstGeom prst="ellipse">
                <a:avLst/>
              </a:prstGeom>
              <a:solidFill>
                <a:srgbClr val="009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23" name="Group 222"/>
          <p:cNvGrpSpPr/>
          <p:nvPr/>
        </p:nvGrpSpPr>
        <p:grpSpPr>
          <a:xfrm>
            <a:off x="5338291" y="5700018"/>
            <a:ext cx="683981" cy="531307"/>
            <a:chOff x="5586413" y="327941"/>
            <a:chExt cx="647700" cy="502994"/>
          </a:xfrm>
        </p:grpSpPr>
        <p:sp>
          <p:nvSpPr>
            <p:cNvPr id="224" name="Rectangle 223"/>
            <p:cNvSpPr/>
            <p:nvPr/>
          </p:nvSpPr>
          <p:spPr>
            <a:xfrm>
              <a:off x="5627155" y="351692"/>
              <a:ext cx="593114" cy="39858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25" name="Group 224"/>
            <p:cNvGrpSpPr/>
            <p:nvPr/>
          </p:nvGrpSpPr>
          <p:grpSpPr>
            <a:xfrm>
              <a:off x="5586413" y="327941"/>
              <a:ext cx="647700" cy="502994"/>
              <a:chOff x="0" y="0"/>
              <a:chExt cx="1477963" cy="1147763"/>
            </a:xfrm>
          </p:grpSpPr>
          <p:sp>
            <p:nvSpPr>
              <p:cNvPr id="226" name="Freeform 225"/>
              <p:cNvSpPr>
                <a:spLocks noEditPoints="1"/>
              </p:cNvSpPr>
              <p:nvPr/>
            </p:nvSpPr>
            <p:spPr bwMode="auto">
              <a:xfrm>
                <a:off x="0" y="0"/>
                <a:ext cx="1477963" cy="1147763"/>
              </a:xfrm>
              <a:custGeom>
                <a:avLst/>
                <a:gdLst>
                  <a:gd name="T0" fmla="*/ 394 w 394"/>
                  <a:gd name="T1" fmla="*/ 263 h 306"/>
                  <a:gd name="T2" fmla="*/ 394 w 394"/>
                  <a:gd name="T3" fmla="*/ 26 h 306"/>
                  <a:gd name="T4" fmla="*/ 367 w 394"/>
                  <a:gd name="T5" fmla="*/ 0 h 306"/>
                  <a:gd name="T6" fmla="*/ 0 w 394"/>
                  <a:gd name="T7" fmla="*/ 0 h 306"/>
                  <a:gd name="T8" fmla="*/ 0 w 394"/>
                  <a:gd name="T9" fmla="*/ 236 h 306"/>
                  <a:gd name="T10" fmla="*/ 26 w 394"/>
                  <a:gd name="T11" fmla="*/ 263 h 306"/>
                  <a:gd name="T12" fmla="*/ 158 w 394"/>
                  <a:gd name="T13" fmla="*/ 263 h 306"/>
                  <a:gd name="T14" fmla="*/ 158 w 394"/>
                  <a:gd name="T15" fmla="*/ 289 h 306"/>
                  <a:gd name="T16" fmla="*/ 109 w 394"/>
                  <a:gd name="T17" fmla="*/ 289 h 306"/>
                  <a:gd name="T18" fmla="*/ 109 w 394"/>
                  <a:gd name="T19" fmla="*/ 306 h 306"/>
                  <a:gd name="T20" fmla="*/ 284 w 394"/>
                  <a:gd name="T21" fmla="*/ 306 h 306"/>
                  <a:gd name="T22" fmla="*/ 284 w 394"/>
                  <a:gd name="T23" fmla="*/ 289 h 306"/>
                  <a:gd name="T24" fmla="*/ 236 w 394"/>
                  <a:gd name="T25" fmla="*/ 289 h 306"/>
                  <a:gd name="T26" fmla="*/ 236 w 394"/>
                  <a:gd name="T27" fmla="*/ 263 h 306"/>
                  <a:gd name="T28" fmla="*/ 394 w 394"/>
                  <a:gd name="T29" fmla="*/ 263 h 306"/>
                  <a:gd name="T30" fmla="*/ 26 w 394"/>
                  <a:gd name="T31" fmla="*/ 26 h 306"/>
                  <a:gd name="T32" fmla="*/ 367 w 394"/>
                  <a:gd name="T33" fmla="*/ 26 h 306"/>
                  <a:gd name="T34" fmla="*/ 367 w 394"/>
                  <a:gd name="T35" fmla="*/ 236 h 306"/>
                  <a:gd name="T36" fmla="*/ 26 w 394"/>
                  <a:gd name="T37" fmla="*/ 236 h 306"/>
                  <a:gd name="T38" fmla="*/ 26 w 394"/>
                  <a:gd name="T39" fmla="*/ 2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94" h="306">
                    <a:moveTo>
                      <a:pt x="394" y="263"/>
                    </a:moveTo>
                    <a:cubicBezTo>
                      <a:pt x="394" y="26"/>
                      <a:pt x="394" y="26"/>
                      <a:pt x="394" y="26"/>
                    </a:cubicBezTo>
                    <a:cubicBezTo>
                      <a:pt x="394" y="12"/>
                      <a:pt x="382" y="0"/>
                      <a:pt x="36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51"/>
                      <a:pt x="12" y="263"/>
                      <a:pt x="26" y="263"/>
                    </a:cubicBezTo>
                    <a:cubicBezTo>
                      <a:pt x="158" y="263"/>
                      <a:pt x="158" y="263"/>
                      <a:pt x="158" y="263"/>
                    </a:cubicBezTo>
                    <a:cubicBezTo>
                      <a:pt x="158" y="289"/>
                      <a:pt x="158" y="289"/>
                      <a:pt x="158" y="289"/>
                    </a:cubicBezTo>
                    <a:cubicBezTo>
                      <a:pt x="109" y="289"/>
                      <a:pt x="109" y="289"/>
                      <a:pt x="109" y="289"/>
                    </a:cubicBezTo>
                    <a:cubicBezTo>
                      <a:pt x="109" y="306"/>
                      <a:pt x="109" y="306"/>
                      <a:pt x="109" y="306"/>
                    </a:cubicBezTo>
                    <a:cubicBezTo>
                      <a:pt x="284" y="306"/>
                      <a:pt x="284" y="306"/>
                      <a:pt x="284" y="306"/>
                    </a:cubicBezTo>
                    <a:cubicBezTo>
                      <a:pt x="284" y="289"/>
                      <a:pt x="284" y="289"/>
                      <a:pt x="284" y="289"/>
                    </a:cubicBezTo>
                    <a:cubicBezTo>
                      <a:pt x="236" y="289"/>
                      <a:pt x="236" y="289"/>
                      <a:pt x="236" y="289"/>
                    </a:cubicBezTo>
                    <a:cubicBezTo>
                      <a:pt x="236" y="263"/>
                      <a:pt x="236" y="263"/>
                      <a:pt x="236" y="263"/>
                    </a:cubicBezTo>
                    <a:lnTo>
                      <a:pt x="394" y="263"/>
                    </a:lnTo>
                    <a:close/>
                    <a:moveTo>
                      <a:pt x="26" y="26"/>
                    </a:moveTo>
                    <a:cubicBezTo>
                      <a:pt x="367" y="26"/>
                      <a:pt x="367" y="26"/>
                      <a:pt x="367" y="26"/>
                    </a:cubicBezTo>
                    <a:cubicBezTo>
                      <a:pt x="367" y="236"/>
                      <a:pt x="367" y="236"/>
                      <a:pt x="367" y="236"/>
                    </a:cubicBezTo>
                    <a:cubicBezTo>
                      <a:pt x="26" y="236"/>
                      <a:pt x="26" y="236"/>
                      <a:pt x="26" y="236"/>
                    </a:cubicBezTo>
                    <a:lnTo>
                      <a:pt x="26" y="26"/>
                    </a:lnTo>
                    <a:close/>
                  </a:path>
                </a:pathLst>
              </a:custGeom>
              <a:solidFill>
                <a:srgbClr val="009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7" name="Freeform 226"/>
              <p:cNvSpPr>
                <a:spLocks/>
              </p:cNvSpPr>
              <p:nvPr/>
            </p:nvSpPr>
            <p:spPr bwMode="auto">
              <a:xfrm>
                <a:off x="990600" y="506413"/>
                <a:ext cx="307975" cy="138113"/>
              </a:xfrm>
              <a:custGeom>
                <a:avLst/>
                <a:gdLst>
                  <a:gd name="T0" fmla="*/ 13 w 82"/>
                  <a:gd name="T1" fmla="*/ 37 h 37"/>
                  <a:gd name="T2" fmla="*/ 0 w 82"/>
                  <a:gd name="T3" fmla="*/ 24 h 37"/>
                  <a:gd name="T4" fmla="*/ 0 w 82"/>
                  <a:gd name="T5" fmla="*/ 0 h 37"/>
                  <a:gd name="T6" fmla="*/ 68 w 82"/>
                  <a:gd name="T7" fmla="*/ 0 h 37"/>
                  <a:gd name="T8" fmla="*/ 82 w 82"/>
                  <a:gd name="T9" fmla="*/ 13 h 37"/>
                  <a:gd name="T10" fmla="*/ 82 w 82"/>
                  <a:gd name="T11" fmla="*/ 37 h 37"/>
                  <a:gd name="T12" fmla="*/ 13 w 82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37">
                    <a:moveTo>
                      <a:pt x="13" y="37"/>
                    </a:moveTo>
                    <a:cubicBezTo>
                      <a:pt x="5" y="37"/>
                      <a:pt x="0" y="31"/>
                      <a:pt x="0" y="2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6" y="0"/>
                      <a:pt x="82" y="6"/>
                      <a:pt x="82" y="13"/>
                    </a:cubicBezTo>
                    <a:cubicBezTo>
                      <a:pt x="82" y="37"/>
                      <a:pt x="82" y="37"/>
                      <a:pt x="82" y="37"/>
                    </a:cubicBezTo>
                    <a:lnTo>
                      <a:pt x="13" y="37"/>
                    </a:lnTo>
                    <a:close/>
                  </a:path>
                </a:pathLst>
              </a:custGeom>
              <a:solidFill>
                <a:srgbClr val="009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8" name="Oval 227"/>
              <p:cNvSpPr>
                <a:spLocks noChangeArrowheads="1"/>
              </p:cNvSpPr>
              <p:nvPr/>
            </p:nvSpPr>
            <p:spPr bwMode="auto">
              <a:xfrm>
                <a:off x="1057275" y="303213"/>
                <a:ext cx="169863" cy="176213"/>
              </a:xfrm>
              <a:prstGeom prst="ellipse">
                <a:avLst/>
              </a:prstGeom>
              <a:solidFill>
                <a:srgbClr val="009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9" name="Freeform 228"/>
              <p:cNvSpPr>
                <a:spLocks/>
              </p:cNvSpPr>
              <p:nvPr/>
            </p:nvSpPr>
            <p:spPr bwMode="auto">
              <a:xfrm>
                <a:off x="588963" y="506413"/>
                <a:ext cx="307975" cy="138113"/>
              </a:xfrm>
              <a:custGeom>
                <a:avLst/>
                <a:gdLst>
                  <a:gd name="T0" fmla="*/ 82 w 82"/>
                  <a:gd name="T1" fmla="*/ 37 h 37"/>
                  <a:gd name="T2" fmla="*/ 82 w 82"/>
                  <a:gd name="T3" fmla="*/ 13 h 37"/>
                  <a:gd name="T4" fmla="*/ 68 w 82"/>
                  <a:gd name="T5" fmla="*/ 0 h 37"/>
                  <a:gd name="T6" fmla="*/ 0 w 82"/>
                  <a:gd name="T7" fmla="*/ 0 h 37"/>
                  <a:gd name="T8" fmla="*/ 0 w 82"/>
                  <a:gd name="T9" fmla="*/ 24 h 37"/>
                  <a:gd name="T10" fmla="*/ 13 w 82"/>
                  <a:gd name="T11" fmla="*/ 37 h 37"/>
                  <a:gd name="T12" fmla="*/ 82 w 82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37">
                    <a:moveTo>
                      <a:pt x="82" y="37"/>
                    </a:moveTo>
                    <a:cubicBezTo>
                      <a:pt x="82" y="13"/>
                      <a:pt x="82" y="13"/>
                      <a:pt x="82" y="13"/>
                    </a:cubicBezTo>
                    <a:cubicBezTo>
                      <a:pt x="82" y="6"/>
                      <a:pt x="76" y="0"/>
                      <a:pt x="6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31"/>
                      <a:pt x="5" y="37"/>
                      <a:pt x="13" y="37"/>
                    </a:cubicBezTo>
                    <a:lnTo>
                      <a:pt x="82" y="37"/>
                    </a:lnTo>
                    <a:close/>
                  </a:path>
                </a:pathLst>
              </a:custGeom>
              <a:solidFill>
                <a:srgbClr val="009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0" name="Oval 229"/>
              <p:cNvSpPr>
                <a:spLocks noChangeArrowheads="1"/>
              </p:cNvSpPr>
              <p:nvPr/>
            </p:nvSpPr>
            <p:spPr bwMode="auto">
              <a:xfrm>
                <a:off x="657225" y="303213"/>
                <a:ext cx="168275" cy="176213"/>
              </a:xfrm>
              <a:prstGeom prst="ellipse">
                <a:avLst/>
              </a:prstGeom>
              <a:solidFill>
                <a:srgbClr val="009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1" name="Freeform 230"/>
              <p:cNvSpPr>
                <a:spLocks/>
              </p:cNvSpPr>
              <p:nvPr/>
            </p:nvSpPr>
            <p:spPr bwMode="auto">
              <a:xfrm>
                <a:off x="184150" y="506413"/>
                <a:ext cx="307975" cy="138113"/>
              </a:xfrm>
              <a:custGeom>
                <a:avLst/>
                <a:gdLst>
                  <a:gd name="T0" fmla="*/ 82 w 82"/>
                  <a:gd name="T1" fmla="*/ 37 h 37"/>
                  <a:gd name="T2" fmla="*/ 82 w 82"/>
                  <a:gd name="T3" fmla="*/ 13 h 37"/>
                  <a:gd name="T4" fmla="*/ 69 w 82"/>
                  <a:gd name="T5" fmla="*/ 0 h 37"/>
                  <a:gd name="T6" fmla="*/ 0 w 82"/>
                  <a:gd name="T7" fmla="*/ 0 h 37"/>
                  <a:gd name="T8" fmla="*/ 0 w 82"/>
                  <a:gd name="T9" fmla="*/ 24 h 37"/>
                  <a:gd name="T10" fmla="*/ 14 w 82"/>
                  <a:gd name="T11" fmla="*/ 37 h 37"/>
                  <a:gd name="T12" fmla="*/ 82 w 82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37">
                    <a:moveTo>
                      <a:pt x="82" y="37"/>
                    </a:moveTo>
                    <a:cubicBezTo>
                      <a:pt x="82" y="13"/>
                      <a:pt x="82" y="13"/>
                      <a:pt x="82" y="13"/>
                    </a:cubicBezTo>
                    <a:cubicBezTo>
                      <a:pt x="82" y="6"/>
                      <a:pt x="77" y="0"/>
                      <a:pt x="6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31"/>
                      <a:pt x="6" y="37"/>
                      <a:pt x="14" y="37"/>
                    </a:cubicBezTo>
                    <a:lnTo>
                      <a:pt x="82" y="37"/>
                    </a:lnTo>
                    <a:close/>
                  </a:path>
                </a:pathLst>
              </a:custGeom>
              <a:solidFill>
                <a:srgbClr val="009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2" name="Oval 231"/>
              <p:cNvSpPr>
                <a:spLocks noChangeArrowheads="1"/>
              </p:cNvSpPr>
              <p:nvPr/>
            </p:nvSpPr>
            <p:spPr bwMode="auto">
              <a:xfrm>
                <a:off x="255588" y="303213"/>
                <a:ext cx="168275" cy="176213"/>
              </a:xfrm>
              <a:prstGeom prst="ellipse">
                <a:avLst/>
              </a:prstGeom>
              <a:solidFill>
                <a:srgbClr val="009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43" name="Group 242"/>
          <p:cNvGrpSpPr/>
          <p:nvPr/>
        </p:nvGrpSpPr>
        <p:grpSpPr>
          <a:xfrm>
            <a:off x="8318039" y="5666160"/>
            <a:ext cx="683981" cy="531307"/>
            <a:chOff x="5586413" y="327941"/>
            <a:chExt cx="647700" cy="502994"/>
          </a:xfrm>
        </p:grpSpPr>
        <p:sp>
          <p:nvSpPr>
            <p:cNvPr id="244" name="Rectangle 243"/>
            <p:cNvSpPr/>
            <p:nvPr/>
          </p:nvSpPr>
          <p:spPr>
            <a:xfrm>
              <a:off x="5627155" y="351692"/>
              <a:ext cx="593114" cy="39858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45" name="Group 244"/>
            <p:cNvGrpSpPr/>
            <p:nvPr/>
          </p:nvGrpSpPr>
          <p:grpSpPr>
            <a:xfrm>
              <a:off x="5586413" y="327941"/>
              <a:ext cx="647700" cy="502994"/>
              <a:chOff x="0" y="0"/>
              <a:chExt cx="1477963" cy="1147763"/>
            </a:xfrm>
          </p:grpSpPr>
          <p:sp>
            <p:nvSpPr>
              <p:cNvPr id="246" name="Freeform 245"/>
              <p:cNvSpPr>
                <a:spLocks noEditPoints="1"/>
              </p:cNvSpPr>
              <p:nvPr/>
            </p:nvSpPr>
            <p:spPr bwMode="auto">
              <a:xfrm>
                <a:off x="0" y="0"/>
                <a:ext cx="1477963" cy="1147763"/>
              </a:xfrm>
              <a:custGeom>
                <a:avLst/>
                <a:gdLst>
                  <a:gd name="T0" fmla="*/ 394 w 394"/>
                  <a:gd name="T1" fmla="*/ 263 h 306"/>
                  <a:gd name="T2" fmla="*/ 394 w 394"/>
                  <a:gd name="T3" fmla="*/ 26 h 306"/>
                  <a:gd name="T4" fmla="*/ 367 w 394"/>
                  <a:gd name="T5" fmla="*/ 0 h 306"/>
                  <a:gd name="T6" fmla="*/ 0 w 394"/>
                  <a:gd name="T7" fmla="*/ 0 h 306"/>
                  <a:gd name="T8" fmla="*/ 0 w 394"/>
                  <a:gd name="T9" fmla="*/ 236 h 306"/>
                  <a:gd name="T10" fmla="*/ 26 w 394"/>
                  <a:gd name="T11" fmla="*/ 263 h 306"/>
                  <a:gd name="T12" fmla="*/ 158 w 394"/>
                  <a:gd name="T13" fmla="*/ 263 h 306"/>
                  <a:gd name="T14" fmla="*/ 158 w 394"/>
                  <a:gd name="T15" fmla="*/ 289 h 306"/>
                  <a:gd name="T16" fmla="*/ 109 w 394"/>
                  <a:gd name="T17" fmla="*/ 289 h 306"/>
                  <a:gd name="T18" fmla="*/ 109 w 394"/>
                  <a:gd name="T19" fmla="*/ 306 h 306"/>
                  <a:gd name="T20" fmla="*/ 284 w 394"/>
                  <a:gd name="T21" fmla="*/ 306 h 306"/>
                  <a:gd name="T22" fmla="*/ 284 w 394"/>
                  <a:gd name="T23" fmla="*/ 289 h 306"/>
                  <a:gd name="T24" fmla="*/ 236 w 394"/>
                  <a:gd name="T25" fmla="*/ 289 h 306"/>
                  <a:gd name="T26" fmla="*/ 236 w 394"/>
                  <a:gd name="T27" fmla="*/ 263 h 306"/>
                  <a:gd name="T28" fmla="*/ 394 w 394"/>
                  <a:gd name="T29" fmla="*/ 263 h 306"/>
                  <a:gd name="T30" fmla="*/ 26 w 394"/>
                  <a:gd name="T31" fmla="*/ 26 h 306"/>
                  <a:gd name="T32" fmla="*/ 367 w 394"/>
                  <a:gd name="T33" fmla="*/ 26 h 306"/>
                  <a:gd name="T34" fmla="*/ 367 w 394"/>
                  <a:gd name="T35" fmla="*/ 236 h 306"/>
                  <a:gd name="T36" fmla="*/ 26 w 394"/>
                  <a:gd name="T37" fmla="*/ 236 h 306"/>
                  <a:gd name="T38" fmla="*/ 26 w 394"/>
                  <a:gd name="T39" fmla="*/ 2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94" h="306">
                    <a:moveTo>
                      <a:pt x="394" y="263"/>
                    </a:moveTo>
                    <a:cubicBezTo>
                      <a:pt x="394" y="26"/>
                      <a:pt x="394" y="26"/>
                      <a:pt x="394" y="26"/>
                    </a:cubicBezTo>
                    <a:cubicBezTo>
                      <a:pt x="394" y="12"/>
                      <a:pt x="382" y="0"/>
                      <a:pt x="36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51"/>
                      <a:pt x="12" y="263"/>
                      <a:pt x="26" y="263"/>
                    </a:cubicBezTo>
                    <a:cubicBezTo>
                      <a:pt x="158" y="263"/>
                      <a:pt x="158" y="263"/>
                      <a:pt x="158" y="263"/>
                    </a:cubicBezTo>
                    <a:cubicBezTo>
                      <a:pt x="158" y="289"/>
                      <a:pt x="158" y="289"/>
                      <a:pt x="158" y="289"/>
                    </a:cubicBezTo>
                    <a:cubicBezTo>
                      <a:pt x="109" y="289"/>
                      <a:pt x="109" y="289"/>
                      <a:pt x="109" y="289"/>
                    </a:cubicBezTo>
                    <a:cubicBezTo>
                      <a:pt x="109" y="306"/>
                      <a:pt x="109" y="306"/>
                      <a:pt x="109" y="306"/>
                    </a:cubicBezTo>
                    <a:cubicBezTo>
                      <a:pt x="284" y="306"/>
                      <a:pt x="284" y="306"/>
                      <a:pt x="284" y="306"/>
                    </a:cubicBezTo>
                    <a:cubicBezTo>
                      <a:pt x="284" y="289"/>
                      <a:pt x="284" y="289"/>
                      <a:pt x="284" y="289"/>
                    </a:cubicBezTo>
                    <a:cubicBezTo>
                      <a:pt x="236" y="289"/>
                      <a:pt x="236" y="289"/>
                      <a:pt x="236" y="289"/>
                    </a:cubicBezTo>
                    <a:cubicBezTo>
                      <a:pt x="236" y="263"/>
                      <a:pt x="236" y="263"/>
                      <a:pt x="236" y="263"/>
                    </a:cubicBezTo>
                    <a:lnTo>
                      <a:pt x="394" y="263"/>
                    </a:lnTo>
                    <a:close/>
                    <a:moveTo>
                      <a:pt x="26" y="26"/>
                    </a:moveTo>
                    <a:cubicBezTo>
                      <a:pt x="367" y="26"/>
                      <a:pt x="367" y="26"/>
                      <a:pt x="367" y="26"/>
                    </a:cubicBezTo>
                    <a:cubicBezTo>
                      <a:pt x="367" y="236"/>
                      <a:pt x="367" y="236"/>
                      <a:pt x="367" y="236"/>
                    </a:cubicBezTo>
                    <a:cubicBezTo>
                      <a:pt x="26" y="236"/>
                      <a:pt x="26" y="236"/>
                      <a:pt x="26" y="236"/>
                    </a:cubicBezTo>
                    <a:lnTo>
                      <a:pt x="26" y="26"/>
                    </a:lnTo>
                    <a:close/>
                  </a:path>
                </a:pathLst>
              </a:custGeom>
              <a:solidFill>
                <a:srgbClr val="009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7" name="Freeform 246"/>
              <p:cNvSpPr>
                <a:spLocks/>
              </p:cNvSpPr>
              <p:nvPr/>
            </p:nvSpPr>
            <p:spPr bwMode="auto">
              <a:xfrm>
                <a:off x="990600" y="506413"/>
                <a:ext cx="307975" cy="138113"/>
              </a:xfrm>
              <a:custGeom>
                <a:avLst/>
                <a:gdLst>
                  <a:gd name="T0" fmla="*/ 13 w 82"/>
                  <a:gd name="T1" fmla="*/ 37 h 37"/>
                  <a:gd name="T2" fmla="*/ 0 w 82"/>
                  <a:gd name="T3" fmla="*/ 24 h 37"/>
                  <a:gd name="T4" fmla="*/ 0 w 82"/>
                  <a:gd name="T5" fmla="*/ 0 h 37"/>
                  <a:gd name="T6" fmla="*/ 68 w 82"/>
                  <a:gd name="T7" fmla="*/ 0 h 37"/>
                  <a:gd name="T8" fmla="*/ 82 w 82"/>
                  <a:gd name="T9" fmla="*/ 13 h 37"/>
                  <a:gd name="T10" fmla="*/ 82 w 82"/>
                  <a:gd name="T11" fmla="*/ 37 h 37"/>
                  <a:gd name="T12" fmla="*/ 13 w 82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37">
                    <a:moveTo>
                      <a:pt x="13" y="37"/>
                    </a:moveTo>
                    <a:cubicBezTo>
                      <a:pt x="5" y="37"/>
                      <a:pt x="0" y="31"/>
                      <a:pt x="0" y="2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6" y="0"/>
                      <a:pt x="82" y="6"/>
                      <a:pt x="82" y="13"/>
                    </a:cubicBezTo>
                    <a:cubicBezTo>
                      <a:pt x="82" y="37"/>
                      <a:pt x="82" y="37"/>
                      <a:pt x="82" y="37"/>
                    </a:cubicBezTo>
                    <a:lnTo>
                      <a:pt x="13" y="37"/>
                    </a:lnTo>
                    <a:close/>
                  </a:path>
                </a:pathLst>
              </a:custGeom>
              <a:solidFill>
                <a:srgbClr val="009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8" name="Oval 247"/>
              <p:cNvSpPr>
                <a:spLocks noChangeArrowheads="1"/>
              </p:cNvSpPr>
              <p:nvPr/>
            </p:nvSpPr>
            <p:spPr bwMode="auto">
              <a:xfrm>
                <a:off x="1057275" y="303213"/>
                <a:ext cx="169863" cy="176213"/>
              </a:xfrm>
              <a:prstGeom prst="ellipse">
                <a:avLst/>
              </a:prstGeom>
              <a:solidFill>
                <a:srgbClr val="009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9" name="Freeform 248"/>
              <p:cNvSpPr>
                <a:spLocks/>
              </p:cNvSpPr>
              <p:nvPr/>
            </p:nvSpPr>
            <p:spPr bwMode="auto">
              <a:xfrm>
                <a:off x="588963" y="506413"/>
                <a:ext cx="307975" cy="138113"/>
              </a:xfrm>
              <a:custGeom>
                <a:avLst/>
                <a:gdLst>
                  <a:gd name="T0" fmla="*/ 82 w 82"/>
                  <a:gd name="T1" fmla="*/ 37 h 37"/>
                  <a:gd name="T2" fmla="*/ 82 w 82"/>
                  <a:gd name="T3" fmla="*/ 13 h 37"/>
                  <a:gd name="T4" fmla="*/ 68 w 82"/>
                  <a:gd name="T5" fmla="*/ 0 h 37"/>
                  <a:gd name="T6" fmla="*/ 0 w 82"/>
                  <a:gd name="T7" fmla="*/ 0 h 37"/>
                  <a:gd name="T8" fmla="*/ 0 w 82"/>
                  <a:gd name="T9" fmla="*/ 24 h 37"/>
                  <a:gd name="T10" fmla="*/ 13 w 82"/>
                  <a:gd name="T11" fmla="*/ 37 h 37"/>
                  <a:gd name="T12" fmla="*/ 82 w 82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37">
                    <a:moveTo>
                      <a:pt x="82" y="37"/>
                    </a:moveTo>
                    <a:cubicBezTo>
                      <a:pt x="82" y="13"/>
                      <a:pt x="82" y="13"/>
                      <a:pt x="82" y="13"/>
                    </a:cubicBezTo>
                    <a:cubicBezTo>
                      <a:pt x="82" y="6"/>
                      <a:pt x="76" y="0"/>
                      <a:pt x="6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31"/>
                      <a:pt x="5" y="37"/>
                      <a:pt x="13" y="37"/>
                    </a:cubicBezTo>
                    <a:lnTo>
                      <a:pt x="82" y="37"/>
                    </a:lnTo>
                    <a:close/>
                  </a:path>
                </a:pathLst>
              </a:custGeom>
              <a:solidFill>
                <a:srgbClr val="009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0" name="Oval 249"/>
              <p:cNvSpPr>
                <a:spLocks noChangeArrowheads="1"/>
              </p:cNvSpPr>
              <p:nvPr/>
            </p:nvSpPr>
            <p:spPr bwMode="auto">
              <a:xfrm>
                <a:off x="657225" y="303213"/>
                <a:ext cx="168275" cy="176213"/>
              </a:xfrm>
              <a:prstGeom prst="ellipse">
                <a:avLst/>
              </a:prstGeom>
              <a:solidFill>
                <a:srgbClr val="009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1" name="Freeform 250"/>
              <p:cNvSpPr>
                <a:spLocks/>
              </p:cNvSpPr>
              <p:nvPr/>
            </p:nvSpPr>
            <p:spPr bwMode="auto">
              <a:xfrm>
                <a:off x="184150" y="506413"/>
                <a:ext cx="307975" cy="138113"/>
              </a:xfrm>
              <a:custGeom>
                <a:avLst/>
                <a:gdLst>
                  <a:gd name="T0" fmla="*/ 82 w 82"/>
                  <a:gd name="T1" fmla="*/ 37 h 37"/>
                  <a:gd name="T2" fmla="*/ 82 w 82"/>
                  <a:gd name="T3" fmla="*/ 13 h 37"/>
                  <a:gd name="T4" fmla="*/ 69 w 82"/>
                  <a:gd name="T5" fmla="*/ 0 h 37"/>
                  <a:gd name="T6" fmla="*/ 0 w 82"/>
                  <a:gd name="T7" fmla="*/ 0 h 37"/>
                  <a:gd name="T8" fmla="*/ 0 w 82"/>
                  <a:gd name="T9" fmla="*/ 24 h 37"/>
                  <a:gd name="T10" fmla="*/ 14 w 82"/>
                  <a:gd name="T11" fmla="*/ 37 h 37"/>
                  <a:gd name="T12" fmla="*/ 82 w 82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37">
                    <a:moveTo>
                      <a:pt x="82" y="37"/>
                    </a:moveTo>
                    <a:cubicBezTo>
                      <a:pt x="82" y="13"/>
                      <a:pt x="82" y="13"/>
                      <a:pt x="82" y="13"/>
                    </a:cubicBezTo>
                    <a:cubicBezTo>
                      <a:pt x="82" y="6"/>
                      <a:pt x="77" y="0"/>
                      <a:pt x="6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31"/>
                      <a:pt x="6" y="37"/>
                      <a:pt x="14" y="37"/>
                    </a:cubicBezTo>
                    <a:lnTo>
                      <a:pt x="82" y="37"/>
                    </a:lnTo>
                    <a:close/>
                  </a:path>
                </a:pathLst>
              </a:custGeom>
              <a:solidFill>
                <a:srgbClr val="009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2" name="Oval 251"/>
              <p:cNvSpPr>
                <a:spLocks noChangeArrowheads="1"/>
              </p:cNvSpPr>
              <p:nvPr/>
            </p:nvSpPr>
            <p:spPr bwMode="auto">
              <a:xfrm>
                <a:off x="255588" y="303213"/>
                <a:ext cx="168275" cy="176213"/>
              </a:xfrm>
              <a:prstGeom prst="ellipse">
                <a:avLst/>
              </a:prstGeom>
              <a:solidFill>
                <a:srgbClr val="009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45" name="Rectangle 144"/>
          <p:cNvSpPr/>
          <p:nvPr/>
        </p:nvSpPr>
        <p:spPr>
          <a:xfrm>
            <a:off x="409238" y="6424863"/>
            <a:ext cx="9653381" cy="2219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399" dirty="0">
              <a:solidFill>
                <a:prstClr val="white"/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4933905" y="6291404"/>
            <a:ext cx="2050561" cy="410186"/>
          </a:xfrm>
          <a:prstGeom prst="rect">
            <a:avLst/>
          </a:prstGeom>
          <a:noFill/>
        </p:spPr>
        <p:txBody>
          <a:bodyPr wrap="square" lIns="121867" tIns="60933" rIns="121867" bIns="60933" rtlCol="0">
            <a:spAutoFit/>
          </a:bodyPr>
          <a:lstStyle/>
          <a:p>
            <a:pPr defTabSz="573374">
              <a:spcAft>
                <a:spcPts val="533"/>
              </a:spcAft>
              <a:buSzPct val="100000"/>
            </a:pPr>
            <a:r>
              <a:rPr lang="en-US" sz="1866" dirty="0">
                <a:solidFill>
                  <a:srgbClr val="000000"/>
                </a:solidFill>
                <a:cs typeface="HP Simplified" pitchFamily="34" charset="0"/>
              </a:rPr>
              <a:t>Process </a:t>
            </a:r>
            <a:r>
              <a:rPr lang="en-US" sz="1866" dirty="0">
                <a:solidFill>
                  <a:srgbClr val="000000"/>
                </a:solidFill>
                <a:cs typeface="HP Simplified" pitchFamily="34" charset="0"/>
              </a:rPr>
              <a:t>Flows </a:t>
            </a:r>
            <a:endParaRPr lang="en-US" sz="1866" dirty="0">
              <a:solidFill>
                <a:srgbClr val="000000"/>
              </a:solidFill>
              <a:cs typeface="HP Simplified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9469992" y="4720276"/>
            <a:ext cx="1256186" cy="89110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67" tIns="60933" rIns="121867" bIns="60933" rtlCol="0" anchor="ctr"/>
          <a:lstStyle/>
          <a:p>
            <a:pPr algn="ctr"/>
            <a:r>
              <a:rPr lang="en-US" sz="1400" b="1" dirty="0">
                <a:solidFill>
                  <a:prstClr val="white"/>
                </a:solidFill>
              </a:rPr>
              <a:t>Teams</a:t>
            </a:r>
          </a:p>
          <a:p>
            <a:pPr algn="ctr"/>
            <a:r>
              <a:rPr lang="en-US" sz="1400" b="1" dirty="0">
                <a:solidFill>
                  <a:prstClr val="white"/>
                </a:solidFill>
              </a:rPr>
              <a:t>Tools</a:t>
            </a:r>
          </a:p>
          <a:p>
            <a:pPr algn="ctr"/>
            <a:r>
              <a:rPr lang="en-US" sz="1400" b="1" dirty="0">
                <a:solidFill>
                  <a:prstClr val="white"/>
                </a:solidFill>
              </a:rPr>
              <a:t>Clouds </a:t>
            </a:r>
          </a:p>
        </p:txBody>
      </p:sp>
    </p:spTree>
    <p:extLst>
      <p:ext uri="{BB962C8B-B14F-4D97-AF65-F5344CB8AC3E}">
        <p14:creationId xmlns:p14="http://schemas.microsoft.com/office/powerpoint/2010/main" val="3002346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97" grpId="0" animBg="1"/>
      <p:bldP spid="99" grpId="0" animBg="1"/>
      <p:bldP spid="101" grpId="0" animBg="1"/>
      <p:bldP spid="110" grpId="0" animBg="1"/>
      <p:bldP spid="114" grpId="0" animBg="1"/>
      <p:bldP spid="171" grpId="0"/>
      <p:bldP spid="183" grpId="0" animBg="1"/>
      <p:bldP spid="24" grpId="0"/>
      <p:bldP spid="124" grpId="0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587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CSA vs Heat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7812" y="1676400"/>
            <a:ext cx="5881688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263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Operations Orchestration vs Heat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E" dirty="0" smtClean="0"/>
              <a:t>Operations Orchestration</a:t>
            </a:r>
          </a:p>
          <a:p>
            <a:pPr lvl="1"/>
            <a:r>
              <a:rPr lang="en-IE" dirty="0" smtClean="0"/>
              <a:t>mature</a:t>
            </a:r>
          </a:p>
          <a:p>
            <a:pPr lvl="1"/>
            <a:r>
              <a:rPr lang="en-IE" dirty="0" smtClean="0"/>
              <a:t>graphical flow development with capabilities above and beyond simple </a:t>
            </a:r>
            <a:r>
              <a:rPr lang="en-IE" dirty="0" err="1" smtClean="0"/>
              <a:t>OpenStack</a:t>
            </a:r>
            <a:r>
              <a:rPr lang="en-IE" dirty="0" smtClean="0"/>
              <a:t> </a:t>
            </a:r>
            <a:r>
              <a:rPr lang="en-IE" dirty="0" err="1" smtClean="0"/>
              <a:t>IaaS</a:t>
            </a:r>
            <a:endParaRPr lang="en-IE" dirty="0" smtClean="0"/>
          </a:p>
          <a:p>
            <a:pPr lvl="1"/>
            <a:r>
              <a:rPr lang="en-IE" dirty="0"/>
              <a:t>l</a:t>
            </a:r>
            <a:r>
              <a:rPr lang="en-IE" dirty="0" smtClean="0"/>
              <a:t>arge portfolio of OOB content – reduced time to value</a:t>
            </a:r>
          </a:p>
          <a:p>
            <a:pPr lvl="1"/>
            <a:r>
              <a:rPr lang="en-IE" dirty="0" smtClean="0"/>
              <a:t>proven track record for rapid ROI</a:t>
            </a:r>
          </a:p>
          <a:p>
            <a:pPr lvl="1"/>
            <a:r>
              <a:rPr lang="en-IE" dirty="0"/>
              <a:t>o</a:t>
            </a:r>
            <a:r>
              <a:rPr lang="en-IE" dirty="0" smtClean="0"/>
              <a:t>rchestrates across the enterprise and beyond – airport runway landing lights</a:t>
            </a:r>
          </a:p>
          <a:p>
            <a:pPr lvl="1"/>
            <a:r>
              <a:rPr lang="en-IE" dirty="0"/>
              <a:t>s</a:t>
            </a:r>
            <a:r>
              <a:rPr lang="en-IE" dirty="0" smtClean="0"/>
              <a:t>ophisticated debug &amp; analysis tool</a:t>
            </a:r>
          </a:p>
          <a:p>
            <a:pPr lvl="1"/>
            <a:r>
              <a:rPr lang="en-IE" dirty="0"/>
              <a:t>s</a:t>
            </a:r>
            <a:r>
              <a:rPr lang="en-IE" dirty="0" smtClean="0"/>
              <a:t>elf documenting flows</a:t>
            </a:r>
          </a:p>
          <a:p>
            <a:r>
              <a:rPr lang="en-IE" dirty="0" smtClean="0"/>
              <a:t>Heat</a:t>
            </a:r>
          </a:p>
          <a:p>
            <a:pPr lvl="1"/>
            <a:r>
              <a:rPr lang="en-IE" dirty="0" smtClean="0"/>
              <a:t>immature</a:t>
            </a:r>
          </a:p>
          <a:p>
            <a:pPr lvl="1"/>
            <a:r>
              <a:rPr lang="en-IE" dirty="0"/>
              <a:t>f</a:t>
            </a:r>
            <a:r>
              <a:rPr lang="en-IE" dirty="0" smtClean="0"/>
              <a:t>ocused primarily on </a:t>
            </a:r>
            <a:r>
              <a:rPr lang="en-IE" dirty="0" err="1" smtClean="0"/>
              <a:t>OpenStack</a:t>
            </a:r>
            <a:r>
              <a:rPr lang="en-IE" dirty="0" smtClean="0"/>
              <a:t> </a:t>
            </a:r>
            <a:r>
              <a:rPr lang="en-IE" dirty="0" err="1" smtClean="0"/>
              <a:t>IaaS</a:t>
            </a:r>
            <a:endParaRPr lang="en-IE" dirty="0" smtClean="0"/>
          </a:p>
          <a:p>
            <a:pPr lvl="1"/>
            <a:r>
              <a:rPr lang="en-IE" dirty="0"/>
              <a:t>c</a:t>
            </a:r>
            <a:r>
              <a:rPr lang="en-IE" dirty="0" smtClean="0"/>
              <a:t>ommand line UI for flow development – YAML &amp; JSON text files</a:t>
            </a:r>
          </a:p>
          <a:p>
            <a:pPr lvl="1"/>
            <a:endParaRPr lang="en-IE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558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542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Conclusion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If your requirements are purely to orchestrate </a:t>
            </a:r>
            <a:r>
              <a:rPr lang="en-IE" dirty="0" err="1" smtClean="0"/>
              <a:t>OpenStack</a:t>
            </a:r>
            <a:r>
              <a:rPr lang="en-IE" dirty="0" smtClean="0"/>
              <a:t> </a:t>
            </a:r>
            <a:r>
              <a:rPr lang="en-IE" dirty="0" err="1" smtClean="0"/>
              <a:t>IaaS</a:t>
            </a:r>
            <a:r>
              <a:rPr lang="en-IE" dirty="0" smtClean="0"/>
              <a:t> resources then Heat has been built specifically for this purpose and is evolving quickly.</a:t>
            </a:r>
          </a:p>
          <a:p>
            <a:r>
              <a:rPr lang="en-IE" dirty="0" smtClean="0"/>
              <a:t>However, if you wish to move beyond </a:t>
            </a:r>
            <a:r>
              <a:rPr lang="en-IE" dirty="0" err="1"/>
              <a:t>O</a:t>
            </a:r>
            <a:r>
              <a:rPr lang="en-IE" dirty="0" err="1" smtClean="0"/>
              <a:t>penStack</a:t>
            </a:r>
            <a:r>
              <a:rPr lang="en-IE" dirty="0" smtClean="0"/>
              <a:t> Infrastructure to deliver true end-to-end Businesses-as-a-Service with process integration and automation across the enterprise, HP Cloud Service Automation can provide this capability today. Leverage legacy IT, Public Cloud, Private Cloud all from a single, truly heterogeneous, Cloud Service Broker Platform.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394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291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goB1Aklkk.aWyVBv1VwdQ"/>
</p:tagLst>
</file>

<file path=ppt/theme/theme1.xml><?xml version="1.0" encoding="utf-8"?>
<a:theme xmlns:a="http://schemas.openxmlformats.org/drawingml/2006/main" name="HP_PPT_Events_template_16x9_Jan2013">
  <a:themeElements>
    <a:clrScheme name="Custom 218">
      <a:dk1>
        <a:sysClr val="windowText" lastClr="000000"/>
      </a:dk1>
      <a:lt1>
        <a:sysClr val="window" lastClr="FFFFFF"/>
      </a:lt1>
      <a:dk2>
        <a:srgbClr val="0096D6"/>
      </a:dk2>
      <a:lt2>
        <a:srgbClr val="E5E8E8"/>
      </a:lt2>
      <a:accent1>
        <a:srgbClr val="0096D6"/>
      </a:accent1>
      <a:accent2>
        <a:srgbClr val="F05332"/>
      </a:accent2>
      <a:accent3>
        <a:srgbClr val="822980"/>
      </a:accent3>
      <a:accent4>
        <a:srgbClr val="87898B"/>
      </a:accent4>
      <a:accent5>
        <a:srgbClr val="B9B8BB"/>
      </a:accent5>
      <a:accent6>
        <a:srgbClr val="008B2B"/>
      </a:accent6>
      <a:hlink>
        <a:srgbClr val="0096D6"/>
      </a:hlink>
      <a:folHlink>
        <a:srgbClr val="0096D6"/>
      </a:folHlink>
    </a:clrScheme>
    <a:fontScheme name="HP Simplified">
      <a:majorFont>
        <a:latin typeface="HP Simplified"/>
        <a:ea typeface=""/>
        <a:cs typeface=""/>
      </a:majorFont>
      <a:minorFont>
        <a:latin typeface="HP Simplifi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marL="0" defTabSz="430213">
          <a:spcAft>
            <a:spcPts val="400"/>
          </a:spcAft>
          <a:buSzPct val="100000"/>
          <a:defRPr sz="1600" dirty="0" smtClean="0">
            <a:solidFill>
              <a:srgbClr val="000000"/>
            </a:solidFill>
            <a:latin typeface="HP Simplified" pitchFamily="34" charset="0"/>
            <a:cs typeface="HP Simplified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HP">
      <a:dk1>
        <a:sysClr val="windowText" lastClr="000000"/>
      </a:dk1>
      <a:lt1>
        <a:sysClr val="window" lastClr="FFFFFF"/>
      </a:lt1>
      <a:dk2>
        <a:srgbClr val="535455"/>
      </a:dk2>
      <a:lt2>
        <a:srgbClr val="E5E8E8"/>
      </a:lt2>
      <a:accent1>
        <a:srgbClr val="0096D6"/>
      </a:accent1>
      <a:accent2>
        <a:srgbClr val="822980"/>
      </a:accent2>
      <a:accent3>
        <a:srgbClr val="87898B"/>
      </a:accent3>
      <a:accent4>
        <a:srgbClr val="99D5EF"/>
      </a:accent4>
      <a:accent5>
        <a:srgbClr val="C094BF"/>
      </a:accent5>
      <a:accent6>
        <a:srgbClr val="B9B8BB"/>
      </a:accent6>
      <a:hlink>
        <a:srgbClr val="0096D6"/>
      </a:hlink>
      <a:folHlink>
        <a:srgbClr val="87898B"/>
      </a:folHlink>
    </a:clrScheme>
    <a:fontScheme name="HP Simplified">
      <a:majorFont>
        <a:latin typeface="HP Simplified"/>
        <a:ea typeface=""/>
        <a:cs typeface=""/>
      </a:majorFont>
      <a:minorFont>
        <a:latin typeface="HP Simplifi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0000"/>
          </a:lnSpc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defRPr dirty="0" err="1" smtClean="0"/>
        </a:defPPr>
      </a:lstStyle>
    </a:txDef>
  </a:objectDefaults>
  <a:extraClrSchemeLst/>
  <a:custClrLst>
    <a:custClr name="65% HP blue">
      <a:srgbClr val="59BBE4"/>
    </a:custClr>
    <a:custClr name="15% HP blue">
      <a:srgbClr val="D9EFF9"/>
    </a:custClr>
    <a:custClr name="Green">
      <a:srgbClr val="008B2C"/>
    </a:custClr>
    <a:custClr name="75% Green">
      <a:srgbClr val="40A85F"/>
    </a:custClr>
    <a:custClr name="50% Green">
      <a:srgbClr val="7FC594"/>
    </a:custClr>
    <a:custClr name="25% Green">
      <a:srgbClr val="BFE2CA"/>
    </a:custClr>
    <a:custClr name="Orange">
      <a:srgbClr val="F05332"/>
    </a:custClr>
    <a:custClr name="75% Orange">
      <a:srgbClr val="F47E65"/>
    </a:custClr>
    <a:custClr name="50% Orange">
      <a:srgbClr val="F7A998"/>
    </a:custClr>
    <a:custClr name="25% Orange">
      <a:srgbClr val="FBD4C0"/>
    </a:custClr>
  </a:custClrLst>
</a:theme>
</file>

<file path=ppt/theme/theme4.xml><?xml version="1.0" encoding="utf-8"?>
<a:theme xmlns:a="http://schemas.openxmlformats.org/drawingml/2006/main" name="Office Theme">
  <a:themeElements>
    <a:clrScheme name="HP">
      <a:dk1>
        <a:sysClr val="windowText" lastClr="000000"/>
      </a:dk1>
      <a:lt1>
        <a:sysClr val="window" lastClr="FFFFFF"/>
      </a:lt1>
      <a:dk2>
        <a:srgbClr val="535455"/>
      </a:dk2>
      <a:lt2>
        <a:srgbClr val="E5E8E8"/>
      </a:lt2>
      <a:accent1>
        <a:srgbClr val="0096D6"/>
      </a:accent1>
      <a:accent2>
        <a:srgbClr val="822980"/>
      </a:accent2>
      <a:accent3>
        <a:srgbClr val="87898B"/>
      </a:accent3>
      <a:accent4>
        <a:srgbClr val="99D5EF"/>
      </a:accent4>
      <a:accent5>
        <a:srgbClr val="C094BF"/>
      </a:accent5>
      <a:accent6>
        <a:srgbClr val="B9B8BB"/>
      </a:accent6>
      <a:hlink>
        <a:srgbClr val="0096D6"/>
      </a:hlink>
      <a:folHlink>
        <a:srgbClr val="87898B"/>
      </a:folHlink>
    </a:clrScheme>
    <a:fontScheme name="HP Simplified">
      <a:majorFont>
        <a:latin typeface="HP Simplified"/>
        <a:ea typeface=""/>
        <a:cs typeface=""/>
      </a:majorFont>
      <a:minorFont>
        <a:latin typeface="HP Simplifi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0000"/>
          </a:lnSpc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defRPr dirty="0" err="1" smtClean="0"/>
        </a:defPPr>
      </a:lstStyle>
    </a:txDef>
  </a:objectDefaults>
  <a:extraClrSchemeLst/>
  <a:custClrLst>
    <a:custClr name="65% HP blue">
      <a:srgbClr val="59BBE4"/>
    </a:custClr>
    <a:custClr name="15% HP blue">
      <a:srgbClr val="D9EFF9"/>
    </a:custClr>
    <a:custClr name="Green">
      <a:srgbClr val="008B2C"/>
    </a:custClr>
    <a:custClr name="75% Green">
      <a:srgbClr val="40A85F"/>
    </a:custClr>
    <a:custClr name="50% Green">
      <a:srgbClr val="7FC594"/>
    </a:custClr>
    <a:custClr name="25% Green">
      <a:srgbClr val="BFE2CA"/>
    </a:custClr>
    <a:custClr name="Orange">
      <a:srgbClr val="F05332"/>
    </a:custClr>
    <a:custClr name="75% Orange">
      <a:srgbClr val="F47E65"/>
    </a:custClr>
    <a:custClr name="50% Orange">
      <a:srgbClr val="F7A998"/>
    </a:custClr>
    <a:custClr name="25% Orange">
      <a:srgbClr val="FBD4C0"/>
    </a:custClr>
  </a:custClr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933</TotalTime>
  <Words>383</Words>
  <Application>Microsoft Office PowerPoint</Application>
  <PresentationFormat>Custom</PresentationFormat>
  <Paragraphs>96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Futura Bk</vt:lpstr>
      <vt:lpstr>Futura Hv</vt:lpstr>
      <vt:lpstr>HP Simplified</vt:lpstr>
      <vt:lpstr>Lucida Grande</vt:lpstr>
      <vt:lpstr>HP_PPT_Events_template_16x9_Jan2013</vt:lpstr>
      <vt:lpstr>Office Theme</vt:lpstr>
      <vt:lpstr>OpenStack Heat  versus  HP Cloud Service Automation</vt:lpstr>
      <vt:lpstr>Agenda</vt:lpstr>
      <vt:lpstr>OpenStack Heat Overview</vt:lpstr>
      <vt:lpstr>OpenStack Heat Overview </vt:lpstr>
      <vt:lpstr>HP Cloud Service Automation Overview</vt:lpstr>
      <vt:lpstr>HP Cloud Service Automation</vt:lpstr>
      <vt:lpstr>What is Operations Orchestration? </vt:lpstr>
      <vt:lpstr>Comparison</vt:lpstr>
      <vt:lpstr>CSA vs Heat</vt:lpstr>
      <vt:lpstr>Operations Orchestration vs Heat</vt:lpstr>
      <vt:lpstr>Conclusion</vt:lpstr>
      <vt:lpstr>Conclusion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</dc:title>
  <dc:creator>The Presentation Company</dc:creator>
  <cp:lastModifiedBy>Graham J Land</cp:lastModifiedBy>
  <cp:revision>38</cp:revision>
  <dcterms:created xsi:type="dcterms:W3CDTF">2014-05-25T20:42:15Z</dcterms:created>
  <dcterms:modified xsi:type="dcterms:W3CDTF">2015-06-09T19:23:42Z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2839718</vt:lpwstr>
  </property>
  <property fmtid="{D5CDD505-2E9C-101B-9397-08002B2CF9AE}" pid="3" name="NXPowerLiteSettings">
    <vt:lpwstr>F900050004A000</vt:lpwstr>
  </property>
  <property fmtid="{D5CDD505-2E9C-101B-9397-08002B2CF9AE}" pid="4" name="NXPowerLiteVersion">
    <vt:lpwstr>D6.0.7</vt:lpwstr>
  </property>
</Properties>
</file>